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8"/>
  </p:notesMasterIdLst>
  <p:sldIdLst>
    <p:sldId id="256" r:id="rId2"/>
    <p:sldId id="257" r:id="rId3"/>
    <p:sldId id="258" r:id="rId4"/>
    <p:sldId id="259" r:id="rId5"/>
    <p:sldId id="261" r:id="rId6"/>
    <p:sldId id="265" r:id="rId7"/>
    <p:sldId id="267" r:id="rId8"/>
    <p:sldId id="269" r:id="rId9"/>
    <p:sldId id="270" r:id="rId10"/>
    <p:sldId id="290" r:id="rId11"/>
    <p:sldId id="285" r:id="rId12"/>
    <p:sldId id="286" r:id="rId13"/>
    <p:sldId id="287" r:id="rId14"/>
    <p:sldId id="288" r:id="rId15"/>
    <p:sldId id="289" r:id="rId16"/>
    <p:sldId id="291" r:id="rId17"/>
    <p:sldId id="292" r:id="rId18"/>
    <p:sldId id="293" r:id="rId19"/>
    <p:sldId id="294" r:id="rId20"/>
    <p:sldId id="296" r:id="rId21"/>
    <p:sldId id="299" r:id="rId22"/>
    <p:sldId id="298" r:id="rId23"/>
    <p:sldId id="297" r:id="rId24"/>
    <p:sldId id="295" r:id="rId25"/>
    <p:sldId id="273" r:id="rId26"/>
    <p:sldId id="283" r:id="rId27"/>
  </p:sldIdLst>
  <p:sldSz cx="9144000" cy="5143500" type="screen16x9"/>
  <p:notesSz cx="6858000" cy="9144000"/>
  <p:embeddedFontLst>
    <p:embeddedFont>
      <p:font typeface="SimSun" panose="02010600030101010101" pitchFamily="2" charset="-122"/>
      <p:regular r:id="rId29"/>
    </p:embeddedFont>
    <p:embeddedFont>
      <p:font typeface="Century Schoolbook" panose="02040604050505020304" pitchFamily="18" charset="0"/>
      <p:regular r:id="rId30"/>
      <p:bold r:id="rId31"/>
      <p:italic r:id="rId32"/>
      <p:boldItalic r:id="rId33"/>
    </p:embeddedFont>
    <p:embeddedFont>
      <p:font typeface="Source Code Pro" panose="020B0509030403020204" pitchFamily="49" charset="0"/>
      <p:regular r:id="rId34"/>
      <p:bold r:id="rId35"/>
      <p:italic r:id="rId36"/>
      <p:boldItalic r:id="rId37"/>
    </p:embeddedFont>
    <p:embeddedFont>
      <p:font typeface="Source Code Pro Light" panose="020B0509030403020204" pitchFamily="49" charset="0"/>
      <p:regular r:id="rId38"/>
      <p:bold r:id="rId39"/>
      <p:italic r:id="rId40"/>
      <p:boldItalic r:id="rId41"/>
    </p:embeddedFont>
    <p:embeddedFont>
      <p:font typeface="Teko" panose="02000000000000000000" pitchFamily="2" charset="77"/>
      <p:regular r:id="rId42"/>
      <p:bold r:id="rId43"/>
    </p:embeddedFont>
    <p:embeddedFont>
      <p:font typeface="Teko Light" panose="02000000000000000000" pitchFamily="2" charset="77"/>
      <p:regular r:id="rId44"/>
      <p:bold r:id="rId45"/>
    </p:embeddedFont>
    <p:embeddedFont>
      <p:font typeface="Teko Medium"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8E00B-7872-E548-A582-B078F735BD45}" v="2573" dt="2021-04-22T06:50:20.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9"/>
    <p:restoredTop sz="72291"/>
  </p:normalViewPr>
  <p:slideViewPr>
    <p:cSldViewPr snapToGrid="0">
      <p:cViewPr varScale="1">
        <p:scale>
          <a:sx n="120" d="100"/>
          <a:sy n="120" d="100"/>
        </p:scale>
        <p:origin x="1960" y="168"/>
      </p:cViewPr>
      <p:guideLst>
        <p:guide orient="horz" pos="107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95a6e623464ea2c53fe75174f287df12851e5ce68467284af4cf36ade30d7f1::" providerId="AD" clId="Web-{7E6B5F3D-35DC-12BF-0D2A-70D0F5D2D596}"/>
    <pc:docChg chg="addSld modSld">
      <pc:chgData name="Guest User" userId="S::urn:spo:anon#095a6e623464ea2c53fe75174f287df12851e5ce68467284af4cf36ade30d7f1::" providerId="AD" clId="Web-{7E6B5F3D-35DC-12BF-0D2A-70D0F5D2D596}" dt="2021-04-15T15:37:01.513" v="1126" actId="20577"/>
      <pc:docMkLst>
        <pc:docMk/>
      </pc:docMkLst>
      <pc:sldChg chg="modSp">
        <pc:chgData name="Guest User" userId="S::urn:spo:anon#095a6e623464ea2c53fe75174f287df12851e5ce68467284af4cf36ade30d7f1::" providerId="AD" clId="Web-{7E6B5F3D-35DC-12BF-0D2A-70D0F5D2D596}" dt="2021-04-15T14:52:24.435" v="7" actId="20577"/>
        <pc:sldMkLst>
          <pc:docMk/>
          <pc:sldMk cId="0" sldId="258"/>
        </pc:sldMkLst>
        <pc:spChg chg="mod">
          <ac:chgData name="Guest User" userId="S::urn:spo:anon#095a6e623464ea2c53fe75174f287df12851e5ce68467284af4cf36ade30d7f1::" providerId="AD" clId="Web-{7E6B5F3D-35DC-12BF-0D2A-70D0F5D2D596}" dt="2021-04-15T14:52:24.435" v="7" actId="20577"/>
          <ac:spMkLst>
            <pc:docMk/>
            <pc:sldMk cId="0" sldId="258"/>
            <ac:spMk id="516" creationId="{00000000-0000-0000-0000-000000000000}"/>
          </ac:spMkLst>
        </pc:spChg>
      </pc:sldChg>
      <pc:sldChg chg="addSp delSp modSp add replId">
        <pc:chgData name="Guest User" userId="S::urn:spo:anon#095a6e623464ea2c53fe75174f287df12851e5ce68467284af4cf36ade30d7f1::" providerId="AD" clId="Web-{7E6B5F3D-35DC-12BF-0D2A-70D0F5D2D596}" dt="2021-04-15T15:22:44.686" v="570" actId="1076"/>
        <pc:sldMkLst>
          <pc:docMk/>
          <pc:sldMk cId="404395589" sldId="296"/>
        </pc:sldMkLst>
        <pc:spChg chg="add mod">
          <ac:chgData name="Guest User" userId="S::urn:spo:anon#095a6e623464ea2c53fe75174f287df12851e5ce68467284af4cf36ade30d7f1::" providerId="AD" clId="Web-{7E6B5F3D-35DC-12BF-0D2A-70D0F5D2D596}" dt="2021-04-15T15:12:21.253" v="372" actId="1076"/>
          <ac:spMkLst>
            <pc:docMk/>
            <pc:sldMk cId="404395589" sldId="296"/>
            <ac:spMk id="2" creationId="{C096FF74-630B-4304-87C5-AE21E9C85527}"/>
          </ac:spMkLst>
        </pc:spChg>
        <pc:spChg chg="add mod">
          <ac:chgData name="Guest User" userId="S::urn:spo:anon#095a6e623464ea2c53fe75174f287df12851e5ce68467284af4cf36ade30d7f1::" providerId="AD" clId="Web-{7E6B5F3D-35DC-12BF-0D2A-70D0F5D2D596}" dt="2021-04-15T15:13:21.363" v="388" actId="14100"/>
          <ac:spMkLst>
            <pc:docMk/>
            <pc:sldMk cId="404395589" sldId="296"/>
            <ac:spMk id="4" creationId="{939C9A61-68E5-4728-9856-FBD09144E604}"/>
          </ac:spMkLst>
        </pc:spChg>
        <pc:spChg chg="add mod">
          <ac:chgData name="Guest User" userId="S::urn:spo:anon#095a6e623464ea2c53fe75174f287df12851e5ce68467284af4cf36ade30d7f1::" providerId="AD" clId="Web-{7E6B5F3D-35DC-12BF-0D2A-70D0F5D2D596}" dt="2021-04-15T15:13:07.144" v="385" actId="1076"/>
          <ac:spMkLst>
            <pc:docMk/>
            <pc:sldMk cId="404395589" sldId="296"/>
            <ac:spMk id="5" creationId="{01EEAB95-A855-4729-894E-6477388912FC}"/>
          </ac:spMkLst>
        </pc:spChg>
        <pc:spChg chg="add mod">
          <ac:chgData name="Guest User" userId="S::urn:spo:anon#095a6e623464ea2c53fe75174f287df12851e5ce68467284af4cf36ade30d7f1::" providerId="AD" clId="Web-{7E6B5F3D-35DC-12BF-0D2A-70D0F5D2D596}" dt="2021-04-15T15:13:50.129" v="395" actId="1076"/>
          <ac:spMkLst>
            <pc:docMk/>
            <pc:sldMk cId="404395589" sldId="296"/>
            <ac:spMk id="6" creationId="{41BD5062-7B7E-4A1F-99AA-E1270DB47364}"/>
          </ac:spMkLst>
        </pc:spChg>
        <pc:spChg chg="add mod">
          <ac:chgData name="Guest User" userId="S::urn:spo:anon#095a6e623464ea2c53fe75174f287df12851e5ce68467284af4cf36ade30d7f1::" providerId="AD" clId="Web-{7E6B5F3D-35DC-12BF-0D2A-70D0F5D2D596}" dt="2021-04-15T15:22:44.686" v="570" actId="1076"/>
          <ac:spMkLst>
            <pc:docMk/>
            <pc:sldMk cId="404395589" sldId="296"/>
            <ac:spMk id="7" creationId="{E1D2E201-F7D8-4B0C-AEE8-26455D82CC39}"/>
          </ac:spMkLst>
        </pc:spChg>
        <pc:spChg chg="mod">
          <ac:chgData name="Guest User" userId="S::urn:spo:anon#095a6e623464ea2c53fe75174f287df12851e5ce68467284af4cf36ade30d7f1::" providerId="AD" clId="Web-{7E6B5F3D-35DC-12BF-0D2A-70D0F5D2D596}" dt="2021-04-15T15:12:16.706" v="371" actId="1076"/>
          <ac:spMkLst>
            <pc:docMk/>
            <pc:sldMk cId="404395589" sldId="296"/>
            <ac:spMk id="11" creationId="{BAC6EFBF-DA9C-4E75-BDEB-097EA36E405C}"/>
          </ac:spMkLst>
        </pc:spChg>
        <pc:spChg chg="add mod">
          <ac:chgData name="Guest User" userId="S::urn:spo:anon#095a6e623464ea2c53fe75174f287df12851e5ce68467284af4cf36ade30d7f1::" providerId="AD" clId="Web-{7E6B5F3D-35DC-12BF-0D2A-70D0F5D2D596}" dt="2021-04-15T15:13:14.738" v="387" actId="1076"/>
          <ac:spMkLst>
            <pc:docMk/>
            <pc:sldMk cId="404395589" sldId="296"/>
            <ac:spMk id="18" creationId="{FF24591E-66BC-45EF-B3CE-220A9FB3EF13}"/>
          </ac:spMkLst>
        </pc:spChg>
        <pc:spChg chg="add del">
          <ac:chgData name="Guest User" userId="S::urn:spo:anon#095a6e623464ea2c53fe75174f287df12851e5ce68467284af4cf36ade30d7f1::" providerId="AD" clId="Web-{7E6B5F3D-35DC-12BF-0D2A-70D0F5D2D596}" dt="2021-04-15T15:13:32.379" v="390"/>
          <ac:spMkLst>
            <pc:docMk/>
            <pc:sldMk cId="404395589" sldId="296"/>
            <ac:spMk id="19" creationId="{670309CE-3B76-4653-9863-486B4712C8CA}"/>
          </ac:spMkLst>
        </pc:spChg>
        <pc:spChg chg="add mod">
          <ac:chgData name="Guest User" userId="S::urn:spo:anon#095a6e623464ea2c53fe75174f287df12851e5ce68467284af4cf36ade30d7f1::" providerId="AD" clId="Web-{7E6B5F3D-35DC-12BF-0D2A-70D0F5D2D596}" dt="2021-04-15T15:17:55.243" v="435" actId="20577"/>
          <ac:spMkLst>
            <pc:docMk/>
            <pc:sldMk cId="404395589" sldId="296"/>
            <ac:spMk id="22" creationId="{8A775F31-D6ED-4073-9C47-BE172843C311}"/>
          </ac:spMkLst>
        </pc:spChg>
        <pc:spChg chg="add del mod">
          <ac:chgData name="Guest User" userId="S::urn:spo:anon#095a6e623464ea2c53fe75174f287df12851e5ce68467284af4cf36ade30d7f1::" providerId="AD" clId="Web-{7E6B5F3D-35DC-12BF-0D2A-70D0F5D2D596}" dt="2021-04-15T15:21:42.153" v="556"/>
          <ac:spMkLst>
            <pc:docMk/>
            <pc:sldMk cId="404395589" sldId="296"/>
            <ac:spMk id="23" creationId="{EA407AC1-CFB0-4670-886A-97E7A85D776E}"/>
          </ac:spMkLst>
        </pc:spChg>
        <pc:spChg chg="mod">
          <ac:chgData name="Guest User" userId="S::urn:spo:anon#095a6e623464ea2c53fe75174f287df12851e5ce68467284af4cf36ade30d7f1::" providerId="AD" clId="Web-{7E6B5F3D-35DC-12BF-0D2A-70D0F5D2D596}" dt="2021-04-15T14:54:29.640" v="19" actId="20577"/>
          <ac:spMkLst>
            <pc:docMk/>
            <pc:sldMk cId="404395589" sldId="296"/>
            <ac:spMk id="881" creationId="{00000000-0000-0000-0000-000000000000}"/>
          </ac:spMkLst>
        </pc:spChg>
        <pc:spChg chg="mod">
          <ac:chgData name="Guest User" userId="S::urn:spo:anon#095a6e623464ea2c53fe75174f287df12851e5ce68467284af4cf36ade30d7f1::" providerId="AD" clId="Web-{7E6B5F3D-35DC-12BF-0D2A-70D0F5D2D596}" dt="2021-04-15T15:12:01.612" v="366" actId="1076"/>
          <ac:spMkLst>
            <pc:docMk/>
            <pc:sldMk cId="404395589" sldId="296"/>
            <ac:spMk id="882" creationId="{00000000-0000-0000-0000-000000000000}"/>
          </ac:spMkLst>
        </pc:spChg>
        <pc:spChg chg="mod">
          <ac:chgData name="Guest User" userId="S::urn:spo:anon#095a6e623464ea2c53fe75174f287df12851e5ce68467284af4cf36ade30d7f1::" providerId="AD" clId="Web-{7E6B5F3D-35DC-12BF-0D2A-70D0F5D2D596}" dt="2021-04-15T15:12:06.940" v="368" actId="14100"/>
          <ac:spMkLst>
            <pc:docMk/>
            <pc:sldMk cId="404395589" sldId="296"/>
            <ac:spMk id="883" creationId="{00000000-0000-0000-0000-000000000000}"/>
          </ac:spMkLst>
        </pc:spChg>
        <pc:spChg chg="mod">
          <ac:chgData name="Guest User" userId="S::urn:spo:anon#095a6e623464ea2c53fe75174f287df12851e5ce68467284af4cf36ade30d7f1::" providerId="AD" clId="Web-{7E6B5F3D-35DC-12BF-0D2A-70D0F5D2D596}" dt="2021-04-15T15:11:26.221" v="362" actId="1076"/>
          <ac:spMkLst>
            <pc:docMk/>
            <pc:sldMk cId="404395589" sldId="296"/>
            <ac:spMk id="885" creationId="{00000000-0000-0000-0000-000000000000}"/>
          </ac:spMkLst>
        </pc:spChg>
        <pc:grpChg chg="add mod">
          <ac:chgData name="Guest User" userId="S::urn:spo:anon#095a6e623464ea2c53fe75174f287df12851e5ce68467284af4cf36ade30d7f1::" providerId="AD" clId="Web-{7E6B5F3D-35DC-12BF-0D2A-70D0F5D2D596}" dt="2021-04-15T15:11:01.845" v="358" actId="1076"/>
          <ac:grpSpMkLst>
            <pc:docMk/>
            <pc:sldMk cId="404395589" sldId="296"/>
            <ac:grpSpMk id="10" creationId="{D6C86D89-C822-43A7-8FC1-C94F9AC2A1F9}"/>
          </ac:grpSpMkLst>
        </pc:grpChg>
        <pc:grpChg chg="add del mod">
          <ac:chgData name="Guest User" userId="S::urn:spo:anon#095a6e623464ea2c53fe75174f287df12851e5ce68467284af4cf36ade30d7f1::" providerId="AD" clId="Web-{7E6B5F3D-35DC-12BF-0D2A-70D0F5D2D596}" dt="2021-04-15T15:11:59.127" v="365" actId="1076"/>
          <ac:grpSpMkLst>
            <pc:docMk/>
            <pc:sldMk cId="404395589" sldId="296"/>
            <ac:grpSpMk id="884" creationId="{00000000-0000-0000-0000-000000000000}"/>
          </ac:grpSpMkLst>
        </pc:grpChg>
        <pc:picChg chg="del">
          <ac:chgData name="Guest User" userId="S::urn:spo:anon#095a6e623464ea2c53fe75174f287df12851e5ce68467284af4cf36ade30d7f1::" providerId="AD" clId="Web-{7E6B5F3D-35DC-12BF-0D2A-70D0F5D2D596}" dt="2021-04-15T14:54:12.468" v="9"/>
          <ac:picMkLst>
            <pc:docMk/>
            <pc:sldMk cId="404395589" sldId="296"/>
            <ac:picMk id="3" creationId="{1C58CFDD-B67D-459D-B27E-36BAF6F745EC}"/>
          </ac:picMkLst>
        </pc:picChg>
      </pc:sldChg>
      <pc:sldChg chg="addSp delSp modSp add replId">
        <pc:chgData name="Guest User" userId="S::urn:spo:anon#095a6e623464ea2c53fe75174f287df12851e5ce68467284af4cf36ade30d7f1::" providerId="AD" clId="Web-{7E6B5F3D-35DC-12BF-0D2A-70D0F5D2D596}" dt="2021-04-15T15:37:01.513" v="1126" actId="20577"/>
        <pc:sldMkLst>
          <pc:docMk/>
          <pc:sldMk cId="4256300713" sldId="297"/>
        </pc:sldMkLst>
        <pc:spChg chg="mod">
          <ac:chgData name="Guest User" userId="S::urn:spo:anon#095a6e623464ea2c53fe75174f287df12851e5ce68467284af4cf36ade30d7f1::" providerId="AD" clId="Web-{7E6B5F3D-35DC-12BF-0D2A-70D0F5D2D596}" dt="2021-04-15T15:35:32.590" v="1092" actId="1076"/>
          <ac:spMkLst>
            <pc:docMk/>
            <pc:sldMk cId="4256300713" sldId="297"/>
            <ac:spMk id="2" creationId="{C096FF74-630B-4304-87C5-AE21E9C85527}"/>
          </ac:spMkLst>
        </pc:spChg>
        <pc:spChg chg="add del mod">
          <ac:chgData name="Guest User" userId="S::urn:spo:anon#095a6e623464ea2c53fe75174f287df12851e5ce68467284af4cf36ade30d7f1::" providerId="AD" clId="Web-{7E6B5F3D-35DC-12BF-0D2A-70D0F5D2D596}" dt="2021-04-15T15:34:57.667" v="1083"/>
          <ac:spMkLst>
            <pc:docMk/>
            <pc:sldMk cId="4256300713" sldId="297"/>
            <ac:spMk id="3" creationId="{165DE130-2B22-418A-9EE3-25A30651295B}"/>
          </ac:spMkLst>
        </pc:spChg>
        <pc:spChg chg="del">
          <ac:chgData name="Guest User" userId="S::urn:spo:anon#095a6e623464ea2c53fe75174f287df12851e5ce68467284af4cf36ade30d7f1::" providerId="AD" clId="Web-{7E6B5F3D-35DC-12BF-0D2A-70D0F5D2D596}" dt="2021-04-15T15:29:11.958" v="768"/>
          <ac:spMkLst>
            <pc:docMk/>
            <pc:sldMk cId="4256300713" sldId="297"/>
            <ac:spMk id="4" creationId="{939C9A61-68E5-4728-9856-FBD09144E604}"/>
          </ac:spMkLst>
        </pc:spChg>
        <pc:spChg chg="del">
          <ac:chgData name="Guest User" userId="S::urn:spo:anon#095a6e623464ea2c53fe75174f287df12851e5ce68467284af4cf36ade30d7f1::" providerId="AD" clId="Web-{7E6B5F3D-35DC-12BF-0D2A-70D0F5D2D596}" dt="2021-04-15T15:28:07.895" v="734"/>
          <ac:spMkLst>
            <pc:docMk/>
            <pc:sldMk cId="4256300713" sldId="297"/>
            <ac:spMk id="5" creationId="{01EEAB95-A855-4729-894E-6477388912FC}"/>
          </ac:spMkLst>
        </pc:spChg>
        <pc:spChg chg="add mod">
          <ac:chgData name="Guest User" userId="S::urn:spo:anon#095a6e623464ea2c53fe75174f287df12851e5ce68467284af4cf36ade30d7f1::" providerId="AD" clId="Web-{7E6B5F3D-35DC-12BF-0D2A-70D0F5D2D596}" dt="2021-04-15T15:37:01.513" v="1126" actId="20577"/>
          <ac:spMkLst>
            <pc:docMk/>
            <pc:sldMk cId="4256300713" sldId="297"/>
            <ac:spMk id="6" creationId="{93A11D85-151B-4896-A695-6E796A4161AA}"/>
          </ac:spMkLst>
        </pc:spChg>
        <pc:spChg chg="mod">
          <ac:chgData name="Guest User" userId="S::urn:spo:anon#095a6e623464ea2c53fe75174f287df12851e5ce68467284af4cf36ade30d7f1::" providerId="AD" clId="Web-{7E6B5F3D-35DC-12BF-0D2A-70D0F5D2D596}" dt="2021-04-15T15:28:04.363" v="733" actId="1076"/>
          <ac:spMkLst>
            <pc:docMk/>
            <pc:sldMk cId="4256300713" sldId="297"/>
            <ac:spMk id="882" creationId="{00000000-0000-0000-0000-000000000000}"/>
          </ac:spMkLst>
        </pc:spChg>
        <pc:spChg chg="mod">
          <ac:chgData name="Guest User" userId="S::urn:spo:anon#095a6e623464ea2c53fe75174f287df12851e5ce68467284af4cf36ade30d7f1::" providerId="AD" clId="Web-{7E6B5F3D-35DC-12BF-0D2A-70D0F5D2D596}" dt="2021-04-15T15:36:34.263" v="1121" actId="20577"/>
          <ac:spMkLst>
            <pc:docMk/>
            <pc:sldMk cId="4256300713" sldId="297"/>
            <ac:spMk id="883" creationId="{00000000-0000-0000-0000-000000000000}"/>
          </ac:spMkLst>
        </pc:spChg>
        <pc:grpChg chg="mod">
          <ac:chgData name="Guest User" userId="S::urn:spo:anon#095a6e623464ea2c53fe75174f287df12851e5ce68467284af4cf36ade30d7f1::" providerId="AD" clId="Web-{7E6B5F3D-35DC-12BF-0D2A-70D0F5D2D596}" dt="2021-04-15T15:35:30.902" v="1091" actId="1076"/>
          <ac:grpSpMkLst>
            <pc:docMk/>
            <pc:sldMk cId="4256300713" sldId="297"/>
            <ac:grpSpMk id="10" creationId="{D6C86D89-C822-43A7-8FC1-C94F9AC2A1F9}"/>
          </ac:grpSpMkLst>
        </pc:grpChg>
        <pc:grpChg chg="mod">
          <ac:chgData name="Guest User" userId="S::urn:spo:anon#095a6e623464ea2c53fe75174f287df12851e5ce68467284af4cf36ade30d7f1::" providerId="AD" clId="Web-{7E6B5F3D-35DC-12BF-0D2A-70D0F5D2D596}" dt="2021-04-15T15:28:02.129" v="732" actId="1076"/>
          <ac:grpSpMkLst>
            <pc:docMk/>
            <pc:sldMk cId="4256300713" sldId="297"/>
            <ac:grpSpMk id="884" creationId="{00000000-0000-0000-0000-000000000000}"/>
          </ac:grpSpMkLst>
        </pc:grpChg>
      </pc:sldChg>
    </pc:docChg>
  </pc:docChgLst>
  <pc:docChgLst>
    <pc:chgData name="WANG Yuchun" userId="81a9b8ac-8864-469a-90d6-266c4fee0210" providerId="ADAL" clId="{B6338872-703B-44E0-9B1D-202EBEAFDD40}"/>
    <pc:docChg chg="undo redo custSel modSld sldOrd">
      <pc:chgData name="WANG Yuchun" userId="81a9b8ac-8864-469a-90d6-266c4fee0210" providerId="ADAL" clId="{B6338872-703B-44E0-9B1D-202EBEAFDD40}" dt="2021-04-18T09:24:56.392" v="149" actId="20577"/>
      <pc:docMkLst>
        <pc:docMk/>
      </pc:docMkLst>
      <pc:sldChg chg="modSp mod">
        <pc:chgData name="WANG Yuchun" userId="81a9b8ac-8864-469a-90d6-266c4fee0210" providerId="ADAL" clId="{B6338872-703B-44E0-9B1D-202EBEAFDD40}" dt="2021-04-14T08:59:28.133" v="120" actId="688"/>
        <pc:sldMkLst>
          <pc:docMk/>
          <pc:sldMk cId="0" sldId="257"/>
        </pc:sldMkLst>
        <pc:picChg chg="mod">
          <ac:chgData name="WANG Yuchun" userId="81a9b8ac-8864-469a-90d6-266c4fee0210" providerId="ADAL" clId="{B6338872-703B-44E0-9B1D-202EBEAFDD40}" dt="2021-04-14T08:59:28.133" v="120" actId="688"/>
          <ac:picMkLst>
            <pc:docMk/>
            <pc:sldMk cId="0" sldId="257"/>
            <ac:picMk id="508" creationId="{00000000-0000-0000-0000-000000000000}"/>
          </ac:picMkLst>
        </pc:picChg>
      </pc:sldChg>
      <pc:sldChg chg="ord">
        <pc:chgData name="WANG Yuchun" userId="81a9b8ac-8864-469a-90d6-266c4fee0210" providerId="ADAL" clId="{B6338872-703B-44E0-9B1D-202EBEAFDD40}" dt="2021-04-14T08:17:38.524" v="6"/>
        <pc:sldMkLst>
          <pc:docMk/>
          <pc:sldMk cId="0" sldId="260"/>
        </pc:sldMkLst>
      </pc:sldChg>
      <pc:sldChg chg="addSp delSp modSp mod">
        <pc:chgData name="WANG Yuchun" userId="81a9b8ac-8864-469a-90d6-266c4fee0210" providerId="ADAL" clId="{B6338872-703B-44E0-9B1D-202EBEAFDD40}" dt="2021-04-13T12:53:43.921" v="4" actId="1076"/>
        <pc:sldMkLst>
          <pc:docMk/>
          <pc:sldMk cId="0" sldId="267"/>
        </pc:sldMkLst>
        <pc:picChg chg="del">
          <ac:chgData name="WANG Yuchun" userId="81a9b8ac-8864-469a-90d6-266c4fee0210" providerId="ADAL" clId="{B6338872-703B-44E0-9B1D-202EBEAFDD40}" dt="2021-04-13T12:53:07.373" v="0" actId="478"/>
          <ac:picMkLst>
            <pc:docMk/>
            <pc:sldMk cId="0" sldId="267"/>
            <ac:picMk id="3" creationId="{3732F26D-654E-4EA4-8B82-17533D9E3A35}"/>
          </ac:picMkLst>
        </pc:picChg>
        <pc:picChg chg="add mod">
          <ac:chgData name="WANG Yuchun" userId="81a9b8ac-8864-469a-90d6-266c4fee0210" providerId="ADAL" clId="{B6338872-703B-44E0-9B1D-202EBEAFDD40}" dt="2021-04-13T12:53:43.921" v="4" actId="1076"/>
          <ac:picMkLst>
            <pc:docMk/>
            <pc:sldMk cId="0" sldId="267"/>
            <ac:picMk id="7" creationId="{05665049-F8C5-475B-9AED-D700FB6AEBF8}"/>
          </ac:picMkLst>
        </pc:picChg>
      </pc:sldChg>
      <pc:sldChg chg="addSp delSp modSp mod">
        <pc:chgData name="WANG Yuchun" userId="81a9b8ac-8864-469a-90d6-266c4fee0210" providerId="ADAL" clId="{B6338872-703B-44E0-9B1D-202EBEAFDD40}" dt="2021-04-18T09:24:56.392" v="149" actId="20577"/>
        <pc:sldMkLst>
          <pc:docMk/>
          <pc:sldMk cId="0" sldId="273"/>
        </pc:sldMkLst>
        <pc:spChg chg="add mod">
          <ac:chgData name="WANG Yuchun" userId="81a9b8ac-8864-469a-90d6-266c4fee0210" providerId="ADAL" clId="{B6338872-703B-44E0-9B1D-202EBEAFDD40}" dt="2021-04-18T09:24:56.392" v="149" actId="20577"/>
          <ac:spMkLst>
            <pc:docMk/>
            <pc:sldMk cId="0" sldId="273"/>
            <ac:spMk id="5" creationId="{AE3121BD-4758-4181-830D-AF8F732720B1}"/>
          </ac:spMkLst>
        </pc:spChg>
        <pc:spChg chg="mod">
          <ac:chgData name="WANG Yuchun" userId="81a9b8ac-8864-469a-90d6-266c4fee0210" providerId="ADAL" clId="{B6338872-703B-44E0-9B1D-202EBEAFDD40}" dt="2021-04-14T08:42:49.803" v="13"/>
          <ac:spMkLst>
            <pc:docMk/>
            <pc:sldMk cId="0" sldId="273"/>
            <ac:spMk id="8" creationId="{B6E53123-E41F-4D16-91C1-EEE9521343D8}"/>
          </ac:spMkLst>
        </pc:spChg>
        <pc:spChg chg="mod">
          <ac:chgData name="WANG Yuchun" userId="81a9b8ac-8864-469a-90d6-266c4fee0210" providerId="ADAL" clId="{B6338872-703B-44E0-9B1D-202EBEAFDD40}" dt="2021-04-14T08:42:49.803" v="13"/>
          <ac:spMkLst>
            <pc:docMk/>
            <pc:sldMk cId="0" sldId="273"/>
            <ac:spMk id="9" creationId="{70DF6A1C-008C-4B0B-981F-08C2B3FFF473}"/>
          </ac:spMkLst>
        </pc:spChg>
        <pc:spChg chg="add mod">
          <ac:chgData name="WANG Yuchun" userId="81a9b8ac-8864-469a-90d6-266c4fee0210" providerId="ADAL" clId="{B6338872-703B-44E0-9B1D-202EBEAFDD40}" dt="2021-04-14T09:04:01.758" v="125" actId="255"/>
          <ac:spMkLst>
            <pc:docMk/>
            <pc:sldMk cId="0" sldId="273"/>
            <ac:spMk id="11" creationId="{7958A863-08B3-4BB5-8512-B40A837E1846}"/>
          </ac:spMkLst>
        </pc:spChg>
        <pc:spChg chg="del">
          <ac:chgData name="WANG Yuchun" userId="81a9b8ac-8864-469a-90d6-266c4fee0210" providerId="ADAL" clId="{B6338872-703B-44E0-9B1D-202EBEAFDD40}" dt="2021-04-14T08:41:41.035" v="8" actId="478"/>
          <ac:spMkLst>
            <pc:docMk/>
            <pc:sldMk cId="0" sldId="273"/>
            <ac:spMk id="286" creationId="{7B62062C-D04B-4595-A4AE-FA2774EB3335}"/>
          </ac:spMkLst>
        </pc:spChg>
        <pc:spChg chg="del">
          <ac:chgData name="WANG Yuchun" userId="81a9b8ac-8864-469a-90d6-266c4fee0210" providerId="ADAL" clId="{B6338872-703B-44E0-9B1D-202EBEAFDD40}" dt="2021-04-14T08:41:38.080" v="7" actId="478"/>
          <ac:spMkLst>
            <pc:docMk/>
            <pc:sldMk cId="0" sldId="273"/>
            <ac:spMk id="288" creationId="{2902D311-958F-427C-A06C-54634FD952F5}"/>
          </ac:spMkLst>
        </pc:spChg>
        <pc:grpChg chg="add mod">
          <ac:chgData name="WANG Yuchun" userId="81a9b8ac-8864-469a-90d6-266c4fee0210" providerId="ADAL" clId="{B6338872-703B-44E0-9B1D-202EBEAFDD40}" dt="2021-04-14T08:42:55.094" v="14" actId="1076"/>
          <ac:grpSpMkLst>
            <pc:docMk/>
            <pc:sldMk cId="0" sldId="273"/>
            <ac:grpSpMk id="7" creationId="{D9762B32-6602-4AA0-8679-A7A0657BB19B}"/>
          </ac:grpSpMkLst>
        </pc:grpChg>
        <pc:picChg chg="add del mod">
          <ac:chgData name="WANG Yuchun" userId="81a9b8ac-8864-469a-90d6-266c4fee0210" providerId="ADAL" clId="{B6338872-703B-44E0-9B1D-202EBEAFDD40}" dt="2021-04-14T08:55:26.865" v="96" actId="478"/>
          <ac:picMkLst>
            <pc:docMk/>
            <pc:sldMk cId="0" sldId="273"/>
            <ac:picMk id="2" creationId="{88730A64-CB60-4B79-9AFA-0DB3533657C9}"/>
          </ac:picMkLst>
        </pc:picChg>
        <pc:picChg chg="add mod">
          <ac:chgData name="WANG Yuchun" userId="81a9b8ac-8864-469a-90d6-266c4fee0210" providerId="ADAL" clId="{B6338872-703B-44E0-9B1D-202EBEAFDD40}" dt="2021-04-14T09:03:49.635" v="123" actId="1076"/>
          <ac:picMkLst>
            <pc:docMk/>
            <pc:sldMk cId="0" sldId="273"/>
            <ac:picMk id="6" creationId="{A3499105-7D95-408C-8E14-52EF02D6E88F}"/>
          </ac:picMkLst>
        </pc:picChg>
      </pc:sldChg>
    </pc:docChg>
  </pc:docChgLst>
  <pc:docChgLst>
    <pc:chgData name="Guest User" userId="S::urn:spo:anon#095a6e623464ea2c53fe75174f287df12851e5ce68467284af4cf36ade30d7f1::" providerId="AD" clId="Web-{6B25BF9F-E084-0000-8A51-4A8546DD9FB2}"/>
    <pc:docChg chg="addSld modSld">
      <pc:chgData name="Guest User" userId="S::urn:spo:anon#095a6e623464ea2c53fe75174f287df12851e5ce68467284af4cf36ade30d7f1::" providerId="AD" clId="Web-{6B25BF9F-E084-0000-8A51-4A8546DD9FB2}" dt="2021-04-17T14:27:02.298" v="712" actId="1076"/>
      <pc:docMkLst>
        <pc:docMk/>
      </pc:docMkLst>
      <pc:sldChg chg="delSp modSp">
        <pc:chgData name="Guest User" userId="S::urn:spo:anon#095a6e623464ea2c53fe75174f287df12851e5ce68467284af4cf36ade30d7f1::" providerId="AD" clId="Web-{6B25BF9F-E084-0000-8A51-4A8546DD9FB2}" dt="2021-04-17T14:26:45.142" v="704" actId="1076"/>
        <pc:sldMkLst>
          <pc:docMk/>
          <pc:sldMk cId="404395589" sldId="296"/>
        </pc:sldMkLst>
        <pc:spChg chg="mod">
          <ac:chgData name="Guest User" userId="S::urn:spo:anon#095a6e623464ea2c53fe75174f287df12851e5ce68467284af4cf36ade30d7f1::" providerId="AD" clId="Web-{6B25BF9F-E084-0000-8A51-4A8546DD9FB2}" dt="2021-04-17T14:26:42.110" v="699" actId="1076"/>
          <ac:spMkLst>
            <pc:docMk/>
            <pc:sldMk cId="404395589" sldId="296"/>
            <ac:spMk id="2" creationId="{C096FF74-630B-4304-87C5-AE21E9C85527}"/>
          </ac:spMkLst>
        </pc:spChg>
        <pc:spChg chg="mod">
          <ac:chgData name="Guest User" userId="S::urn:spo:anon#095a6e623464ea2c53fe75174f287df12851e5ce68467284af4cf36ade30d7f1::" providerId="AD" clId="Web-{6B25BF9F-E084-0000-8A51-4A8546DD9FB2}" dt="2021-04-17T14:26:42.157" v="700" actId="1076"/>
          <ac:spMkLst>
            <pc:docMk/>
            <pc:sldMk cId="404395589" sldId="296"/>
            <ac:spMk id="4" creationId="{939C9A61-68E5-4728-9856-FBD09144E604}"/>
          </ac:spMkLst>
        </pc:spChg>
        <pc:spChg chg="del">
          <ac:chgData name="Guest User" userId="S::urn:spo:anon#095a6e623464ea2c53fe75174f287df12851e5ce68467284af4cf36ade30d7f1::" providerId="AD" clId="Web-{6B25BF9F-E084-0000-8A51-4A8546DD9FB2}" dt="2021-04-17T14:13:31.941" v="26"/>
          <ac:spMkLst>
            <pc:docMk/>
            <pc:sldMk cId="404395589" sldId="296"/>
            <ac:spMk id="5" creationId="{01EEAB95-A855-4729-894E-6477388912FC}"/>
          </ac:spMkLst>
        </pc:spChg>
        <pc:spChg chg="mod">
          <ac:chgData name="Guest User" userId="S::urn:spo:anon#095a6e623464ea2c53fe75174f287df12851e5ce68467284af4cf36ade30d7f1::" providerId="AD" clId="Web-{6B25BF9F-E084-0000-8A51-4A8546DD9FB2}" dt="2021-04-17T14:26:42.188" v="701" actId="1076"/>
          <ac:spMkLst>
            <pc:docMk/>
            <pc:sldMk cId="404395589" sldId="296"/>
            <ac:spMk id="6" creationId="{41BD5062-7B7E-4A1F-99AA-E1270DB47364}"/>
          </ac:spMkLst>
        </pc:spChg>
        <pc:spChg chg="mod">
          <ac:chgData name="Guest User" userId="S::urn:spo:anon#095a6e623464ea2c53fe75174f287df12851e5ce68467284af4cf36ade30d7f1::" providerId="AD" clId="Web-{6B25BF9F-E084-0000-8A51-4A8546DD9FB2}" dt="2021-04-17T14:26:42.251" v="703" actId="1076"/>
          <ac:spMkLst>
            <pc:docMk/>
            <pc:sldMk cId="404395589" sldId="296"/>
            <ac:spMk id="7" creationId="{E1D2E201-F7D8-4B0C-AEE8-26455D82CC39}"/>
          </ac:spMkLst>
        </pc:spChg>
        <pc:spChg chg="del">
          <ac:chgData name="Guest User" userId="S::urn:spo:anon#095a6e623464ea2c53fe75174f287df12851e5ce68467284af4cf36ade30d7f1::" providerId="AD" clId="Web-{6B25BF9F-E084-0000-8A51-4A8546DD9FB2}" dt="2021-04-17T14:13:30.207" v="25"/>
          <ac:spMkLst>
            <pc:docMk/>
            <pc:sldMk cId="404395589" sldId="296"/>
            <ac:spMk id="18" creationId="{FF24591E-66BC-45EF-B3CE-220A9FB3EF13}"/>
          </ac:spMkLst>
        </pc:spChg>
        <pc:spChg chg="mod">
          <ac:chgData name="Guest User" userId="S::urn:spo:anon#095a6e623464ea2c53fe75174f287df12851e5ce68467284af4cf36ade30d7f1::" providerId="AD" clId="Web-{6B25BF9F-E084-0000-8A51-4A8546DD9FB2}" dt="2021-04-17T14:26:42.220" v="702" actId="1076"/>
          <ac:spMkLst>
            <pc:docMk/>
            <pc:sldMk cId="404395589" sldId="296"/>
            <ac:spMk id="22" creationId="{8A775F31-D6ED-4073-9C47-BE172843C311}"/>
          </ac:spMkLst>
        </pc:spChg>
        <pc:spChg chg="mod">
          <ac:chgData name="Guest User" userId="S::urn:spo:anon#095a6e623464ea2c53fe75174f287df12851e5ce68467284af4cf36ade30d7f1::" providerId="AD" clId="Web-{6B25BF9F-E084-0000-8A51-4A8546DD9FB2}" dt="2021-04-17T14:26:45.142" v="704" actId="1076"/>
          <ac:spMkLst>
            <pc:docMk/>
            <pc:sldMk cId="404395589" sldId="296"/>
            <ac:spMk id="881" creationId="{00000000-0000-0000-0000-000000000000}"/>
          </ac:spMkLst>
        </pc:spChg>
        <pc:spChg chg="mod">
          <ac:chgData name="Guest User" userId="S::urn:spo:anon#095a6e623464ea2c53fe75174f287df12851e5ce68467284af4cf36ade30d7f1::" providerId="AD" clId="Web-{6B25BF9F-E084-0000-8A51-4A8546DD9FB2}" dt="2021-04-17T14:26:42.001" v="695" actId="1076"/>
          <ac:spMkLst>
            <pc:docMk/>
            <pc:sldMk cId="404395589" sldId="296"/>
            <ac:spMk id="882" creationId="{00000000-0000-0000-0000-000000000000}"/>
          </ac:spMkLst>
        </pc:spChg>
        <pc:spChg chg="mod">
          <ac:chgData name="Guest User" userId="S::urn:spo:anon#095a6e623464ea2c53fe75174f287df12851e5ce68467284af4cf36ade30d7f1::" providerId="AD" clId="Web-{6B25BF9F-E084-0000-8A51-4A8546DD9FB2}" dt="2021-04-17T14:26:42.017" v="696" actId="1076"/>
          <ac:spMkLst>
            <pc:docMk/>
            <pc:sldMk cId="404395589" sldId="296"/>
            <ac:spMk id="883" creationId="{00000000-0000-0000-0000-000000000000}"/>
          </ac:spMkLst>
        </pc:spChg>
        <pc:grpChg chg="mod">
          <ac:chgData name="Guest User" userId="S::urn:spo:anon#095a6e623464ea2c53fe75174f287df12851e5ce68467284af4cf36ade30d7f1::" providerId="AD" clId="Web-{6B25BF9F-E084-0000-8A51-4A8546DD9FB2}" dt="2021-04-17T14:26:42.079" v="698" actId="1076"/>
          <ac:grpSpMkLst>
            <pc:docMk/>
            <pc:sldMk cId="404395589" sldId="296"/>
            <ac:grpSpMk id="10" creationId="{D6C86D89-C822-43A7-8FC1-C94F9AC2A1F9}"/>
          </ac:grpSpMkLst>
        </pc:grpChg>
        <pc:grpChg chg="mod">
          <ac:chgData name="Guest User" userId="S::urn:spo:anon#095a6e623464ea2c53fe75174f287df12851e5ce68467284af4cf36ade30d7f1::" providerId="AD" clId="Web-{6B25BF9F-E084-0000-8A51-4A8546DD9FB2}" dt="2021-04-17T14:26:42.048" v="697" actId="1076"/>
          <ac:grpSpMkLst>
            <pc:docMk/>
            <pc:sldMk cId="404395589" sldId="296"/>
            <ac:grpSpMk id="884" creationId="{00000000-0000-0000-0000-000000000000}"/>
          </ac:grpSpMkLst>
        </pc:grpChg>
      </pc:sldChg>
      <pc:sldChg chg="add replId">
        <pc:chgData name="Guest User" userId="S::urn:spo:anon#095a6e623464ea2c53fe75174f287df12851e5ce68467284af4cf36ade30d7f1::" providerId="AD" clId="Web-{6B25BF9F-E084-0000-8A51-4A8546DD9FB2}" dt="2021-04-17T14:10:25.610" v="0"/>
        <pc:sldMkLst>
          <pc:docMk/>
          <pc:sldMk cId="2045221499" sldId="298"/>
        </pc:sldMkLst>
      </pc:sldChg>
      <pc:sldChg chg="addSp delSp modSp add replId">
        <pc:chgData name="Guest User" userId="S::urn:spo:anon#095a6e623464ea2c53fe75174f287df12851e5ce68467284af4cf36ade30d7f1::" providerId="AD" clId="Web-{6B25BF9F-E084-0000-8A51-4A8546DD9FB2}" dt="2021-04-17T14:27:02.298" v="712" actId="1076"/>
        <pc:sldMkLst>
          <pc:docMk/>
          <pc:sldMk cId="3146738555" sldId="299"/>
        </pc:sldMkLst>
        <pc:spChg chg="mod">
          <ac:chgData name="Guest User" userId="S::urn:spo:anon#095a6e623464ea2c53fe75174f287df12851e5ce68467284af4cf36ade30d7f1::" providerId="AD" clId="Web-{6B25BF9F-E084-0000-8A51-4A8546DD9FB2}" dt="2021-04-17T14:27:02.298" v="711" actId="1076"/>
          <ac:spMkLst>
            <pc:docMk/>
            <pc:sldMk cId="3146738555" sldId="299"/>
            <ac:spMk id="2" creationId="{C096FF74-630B-4304-87C5-AE21E9C85527}"/>
          </ac:spMkLst>
        </pc:spChg>
        <pc:spChg chg="mod">
          <ac:chgData name="Guest User" userId="S::urn:spo:anon#095a6e623464ea2c53fe75174f287df12851e5ce68467284af4cf36ade30d7f1::" providerId="AD" clId="Web-{6B25BF9F-E084-0000-8A51-4A8546DD9FB2}" dt="2021-04-17T14:27:02.298" v="712" actId="1076"/>
          <ac:spMkLst>
            <pc:docMk/>
            <pc:sldMk cId="3146738555" sldId="299"/>
            <ac:spMk id="4" creationId="{939C9A61-68E5-4728-9856-FBD09144E604}"/>
          </ac:spMkLst>
        </pc:spChg>
        <pc:spChg chg="del">
          <ac:chgData name="Guest User" userId="S::urn:spo:anon#095a6e623464ea2c53fe75174f287df12851e5ce68467284af4cf36ade30d7f1::" providerId="AD" clId="Web-{6B25BF9F-E084-0000-8A51-4A8546DD9FB2}" dt="2021-04-17T14:22:40.263" v="575"/>
          <ac:spMkLst>
            <pc:docMk/>
            <pc:sldMk cId="3146738555" sldId="299"/>
            <ac:spMk id="6" creationId="{41BD5062-7B7E-4A1F-99AA-E1270DB47364}"/>
          </ac:spMkLst>
        </pc:spChg>
        <pc:spChg chg="add del">
          <ac:chgData name="Guest User" userId="S::urn:spo:anon#095a6e623464ea2c53fe75174f287df12851e5ce68467284af4cf36ade30d7f1::" providerId="AD" clId="Web-{6B25BF9F-E084-0000-8A51-4A8546DD9FB2}" dt="2021-04-17T14:23:00.216" v="580"/>
          <ac:spMkLst>
            <pc:docMk/>
            <pc:sldMk cId="3146738555" sldId="299"/>
            <ac:spMk id="7" creationId="{E1D2E201-F7D8-4B0C-AEE8-26455D82CC39}"/>
          </ac:spMkLst>
        </pc:spChg>
        <pc:spChg chg="del">
          <ac:chgData name="Guest User" userId="S::urn:spo:anon#095a6e623464ea2c53fe75174f287df12851e5ce68467284af4cf36ade30d7f1::" providerId="AD" clId="Web-{6B25BF9F-E084-0000-8A51-4A8546DD9FB2}" dt="2021-04-17T14:22:40.263" v="574"/>
          <ac:spMkLst>
            <pc:docMk/>
            <pc:sldMk cId="3146738555" sldId="299"/>
            <ac:spMk id="22" creationId="{8A775F31-D6ED-4073-9C47-BE172843C311}"/>
          </ac:spMkLst>
        </pc:spChg>
        <pc:spChg chg="mod">
          <ac:chgData name="Guest User" userId="S::urn:spo:anon#095a6e623464ea2c53fe75174f287df12851e5ce68467284af4cf36ade30d7f1::" providerId="AD" clId="Web-{6B25BF9F-E084-0000-8A51-4A8546DD9FB2}" dt="2021-04-17T14:26:53.439" v="706" actId="1076"/>
          <ac:spMkLst>
            <pc:docMk/>
            <pc:sldMk cId="3146738555" sldId="299"/>
            <ac:spMk id="881" creationId="{00000000-0000-0000-0000-000000000000}"/>
          </ac:spMkLst>
        </pc:spChg>
        <pc:spChg chg="mod">
          <ac:chgData name="Guest User" userId="S::urn:spo:anon#095a6e623464ea2c53fe75174f287df12851e5ce68467284af4cf36ade30d7f1::" providerId="AD" clId="Web-{6B25BF9F-E084-0000-8A51-4A8546DD9FB2}" dt="2021-04-17T14:27:02.189" v="707" actId="1076"/>
          <ac:spMkLst>
            <pc:docMk/>
            <pc:sldMk cId="3146738555" sldId="299"/>
            <ac:spMk id="882" creationId="{00000000-0000-0000-0000-000000000000}"/>
          </ac:spMkLst>
        </pc:spChg>
        <pc:spChg chg="mod">
          <ac:chgData name="Guest User" userId="S::urn:spo:anon#095a6e623464ea2c53fe75174f287df12851e5ce68467284af4cf36ade30d7f1::" providerId="AD" clId="Web-{6B25BF9F-E084-0000-8A51-4A8546DD9FB2}" dt="2021-04-17T14:27:02.220" v="708" actId="1076"/>
          <ac:spMkLst>
            <pc:docMk/>
            <pc:sldMk cId="3146738555" sldId="299"/>
            <ac:spMk id="883" creationId="{00000000-0000-0000-0000-000000000000}"/>
          </ac:spMkLst>
        </pc:spChg>
        <pc:grpChg chg="mod">
          <ac:chgData name="Guest User" userId="S::urn:spo:anon#095a6e623464ea2c53fe75174f287df12851e5ce68467284af4cf36ade30d7f1::" providerId="AD" clId="Web-{6B25BF9F-E084-0000-8A51-4A8546DD9FB2}" dt="2021-04-17T14:27:02.267" v="710" actId="1076"/>
          <ac:grpSpMkLst>
            <pc:docMk/>
            <pc:sldMk cId="3146738555" sldId="299"/>
            <ac:grpSpMk id="10" creationId="{D6C86D89-C822-43A7-8FC1-C94F9AC2A1F9}"/>
          </ac:grpSpMkLst>
        </pc:grpChg>
        <pc:grpChg chg="mod">
          <ac:chgData name="Guest User" userId="S::urn:spo:anon#095a6e623464ea2c53fe75174f287df12851e5ce68467284af4cf36ade30d7f1::" providerId="AD" clId="Web-{6B25BF9F-E084-0000-8A51-4A8546DD9FB2}" dt="2021-04-17T14:27:02.236" v="709" actId="1076"/>
          <ac:grpSpMkLst>
            <pc:docMk/>
            <pc:sldMk cId="3146738555" sldId="299"/>
            <ac:grpSpMk id="884" creationId="{00000000-0000-0000-0000-000000000000}"/>
          </ac:grpSpMkLst>
        </pc:grpChg>
      </pc:sldChg>
    </pc:docChg>
  </pc:docChgLst>
  <pc:docChgLst>
    <pc:chgData name="HONG Yuan" userId="d2f1768a-7247-45b2-a1d1-9e4a145dad21" providerId="ADAL" clId="{28D12A34-0E59-42EE-A7BA-78AC75DA88EB}"/>
    <pc:docChg chg="undo custSel addSld delSld modSld sldOrd">
      <pc:chgData name="HONG Yuan" userId="d2f1768a-7247-45b2-a1d1-9e4a145dad21" providerId="ADAL" clId="{28D12A34-0E59-42EE-A7BA-78AC75DA88EB}" dt="2021-04-15T16:10:47.878" v="362" actId="1076"/>
      <pc:docMkLst>
        <pc:docMk/>
      </pc:docMkLst>
      <pc:sldChg chg="addSp delSp modSp mod">
        <pc:chgData name="HONG Yuan" userId="d2f1768a-7247-45b2-a1d1-9e4a145dad21" providerId="ADAL" clId="{28D12A34-0E59-42EE-A7BA-78AC75DA88EB}" dt="2021-04-15T13:45:12.957" v="356" actId="1076"/>
        <pc:sldMkLst>
          <pc:docMk/>
          <pc:sldMk cId="0" sldId="257"/>
        </pc:sldMkLst>
        <pc:spChg chg="add del mod">
          <ac:chgData name="HONG Yuan" userId="d2f1768a-7247-45b2-a1d1-9e4a145dad21" providerId="ADAL" clId="{28D12A34-0E59-42EE-A7BA-78AC75DA88EB}" dt="2021-04-15T13:40:16.752" v="276" actId="478"/>
          <ac:spMkLst>
            <pc:docMk/>
            <pc:sldMk cId="0" sldId="257"/>
            <ac:spMk id="3" creationId="{AF816DDE-2EDE-47F0-9EEB-14F99EE907B8}"/>
          </ac:spMkLst>
        </pc:spChg>
        <pc:spChg chg="add del mod">
          <ac:chgData name="HONG Yuan" userId="d2f1768a-7247-45b2-a1d1-9e4a145dad21" providerId="ADAL" clId="{28D12A34-0E59-42EE-A7BA-78AC75DA88EB}" dt="2021-04-15T13:40:22.485" v="278" actId="478"/>
          <ac:spMkLst>
            <pc:docMk/>
            <pc:sldMk cId="0" sldId="257"/>
            <ac:spMk id="5" creationId="{42AF105D-BBBD-4F34-87C5-BCF6A75132EC}"/>
          </ac:spMkLst>
        </pc:spChg>
        <pc:spChg chg="add mod">
          <ac:chgData name="HONG Yuan" userId="d2f1768a-7247-45b2-a1d1-9e4a145dad21" providerId="ADAL" clId="{28D12A34-0E59-42EE-A7BA-78AC75DA88EB}" dt="2021-04-15T13:45:01.741" v="354" actId="1038"/>
          <ac:spMkLst>
            <pc:docMk/>
            <pc:sldMk cId="0" sldId="257"/>
            <ac:spMk id="16" creationId="{0C94709F-AFAE-46A3-8109-64C797779F85}"/>
          </ac:spMkLst>
        </pc:spChg>
        <pc:spChg chg="add mod">
          <ac:chgData name="HONG Yuan" userId="d2f1768a-7247-45b2-a1d1-9e4a145dad21" providerId="ADAL" clId="{28D12A34-0E59-42EE-A7BA-78AC75DA88EB}" dt="2021-04-15T13:45:12.957" v="356" actId="1076"/>
          <ac:spMkLst>
            <pc:docMk/>
            <pc:sldMk cId="0" sldId="257"/>
            <ac:spMk id="17" creationId="{D54390B7-3D24-41D1-9333-1EF49319815B}"/>
          </ac:spMkLst>
        </pc:spChg>
        <pc:spChg chg="add mod">
          <ac:chgData name="HONG Yuan" userId="d2f1768a-7247-45b2-a1d1-9e4a145dad21" providerId="ADAL" clId="{28D12A34-0E59-42EE-A7BA-78AC75DA88EB}" dt="2021-04-15T13:45:06.190" v="355" actId="1076"/>
          <ac:spMkLst>
            <pc:docMk/>
            <pc:sldMk cId="0" sldId="257"/>
            <ac:spMk id="19" creationId="{DE0608C1-929E-4D63-9F40-30FBD5877E8C}"/>
          </ac:spMkLst>
        </pc:spChg>
        <pc:spChg chg="add mod">
          <ac:chgData name="HONG Yuan" userId="d2f1768a-7247-45b2-a1d1-9e4a145dad21" providerId="ADAL" clId="{28D12A34-0E59-42EE-A7BA-78AC75DA88EB}" dt="2021-04-15T13:45:01.741" v="354" actId="1038"/>
          <ac:spMkLst>
            <pc:docMk/>
            <pc:sldMk cId="0" sldId="257"/>
            <ac:spMk id="20" creationId="{4B40CFE8-48C9-4041-BC5E-A5C55FB9E6FB}"/>
          </ac:spMkLst>
        </pc:spChg>
        <pc:spChg chg="mod">
          <ac:chgData name="HONG Yuan" userId="d2f1768a-7247-45b2-a1d1-9e4a145dad21" providerId="ADAL" clId="{28D12A34-0E59-42EE-A7BA-78AC75DA88EB}" dt="2021-04-15T13:44:34.682" v="333" actId="403"/>
          <ac:spMkLst>
            <pc:docMk/>
            <pc:sldMk cId="0" sldId="257"/>
            <ac:spMk id="499" creationId="{00000000-0000-0000-0000-000000000000}"/>
          </ac:spMkLst>
        </pc:spChg>
        <pc:spChg chg="mod">
          <ac:chgData name="HONG Yuan" userId="d2f1768a-7247-45b2-a1d1-9e4a145dad21" providerId="ADAL" clId="{28D12A34-0E59-42EE-A7BA-78AC75DA88EB}" dt="2021-04-15T13:45:01.741" v="354" actId="1038"/>
          <ac:spMkLst>
            <pc:docMk/>
            <pc:sldMk cId="0" sldId="257"/>
            <ac:spMk id="500" creationId="{00000000-0000-0000-0000-000000000000}"/>
          </ac:spMkLst>
        </pc:spChg>
        <pc:spChg chg="del">
          <ac:chgData name="HONG Yuan" userId="d2f1768a-7247-45b2-a1d1-9e4a145dad21" providerId="ADAL" clId="{28D12A34-0E59-42EE-A7BA-78AC75DA88EB}" dt="2021-04-15T13:40:13.058" v="274" actId="478"/>
          <ac:spMkLst>
            <pc:docMk/>
            <pc:sldMk cId="0" sldId="257"/>
            <ac:spMk id="501" creationId="{00000000-0000-0000-0000-000000000000}"/>
          </ac:spMkLst>
        </pc:spChg>
        <pc:spChg chg="mod">
          <ac:chgData name="HONG Yuan" userId="d2f1768a-7247-45b2-a1d1-9e4a145dad21" providerId="ADAL" clId="{28D12A34-0E59-42EE-A7BA-78AC75DA88EB}" dt="2021-04-15T13:45:01.741" v="354" actId="1038"/>
          <ac:spMkLst>
            <pc:docMk/>
            <pc:sldMk cId="0" sldId="257"/>
            <ac:spMk id="502" creationId="{00000000-0000-0000-0000-000000000000}"/>
          </ac:spMkLst>
        </pc:spChg>
        <pc:spChg chg="mod">
          <ac:chgData name="HONG Yuan" userId="d2f1768a-7247-45b2-a1d1-9e4a145dad21" providerId="ADAL" clId="{28D12A34-0E59-42EE-A7BA-78AC75DA88EB}" dt="2021-04-15T13:45:01.741" v="354" actId="1038"/>
          <ac:spMkLst>
            <pc:docMk/>
            <pc:sldMk cId="0" sldId="257"/>
            <ac:spMk id="503" creationId="{00000000-0000-0000-0000-000000000000}"/>
          </ac:spMkLst>
        </pc:spChg>
        <pc:spChg chg="del">
          <ac:chgData name="HONG Yuan" userId="d2f1768a-7247-45b2-a1d1-9e4a145dad21" providerId="ADAL" clId="{28D12A34-0E59-42EE-A7BA-78AC75DA88EB}" dt="2021-04-15T13:40:20.287" v="277" actId="478"/>
          <ac:spMkLst>
            <pc:docMk/>
            <pc:sldMk cId="0" sldId="257"/>
            <ac:spMk id="504" creationId="{00000000-0000-0000-0000-000000000000}"/>
          </ac:spMkLst>
        </pc:spChg>
        <pc:spChg chg="mod">
          <ac:chgData name="HONG Yuan" userId="d2f1768a-7247-45b2-a1d1-9e4a145dad21" providerId="ADAL" clId="{28D12A34-0E59-42EE-A7BA-78AC75DA88EB}" dt="2021-04-15T13:45:01.741" v="354" actId="1038"/>
          <ac:spMkLst>
            <pc:docMk/>
            <pc:sldMk cId="0" sldId="257"/>
            <ac:spMk id="505" creationId="{00000000-0000-0000-0000-000000000000}"/>
          </ac:spMkLst>
        </pc:spChg>
        <pc:spChg chg="mod">
          <ac:chgData name="HONG Yuan" userId="d2f1768a-7247-45b2-a1d1-9e4a145dad21" providerId="ADAL" clId="{28D12A34-0E59-42EE-A7BA-78AC75DA88EB}" dt="2021-04-15T13:45:01.741" v="354" actId="1038"/>
          <ac:spMkLst>
            <pc:docMk/>
            <pc:sldMk cId="0" sldId="257"/>
            <ac:spMk id="506" creationId="{00000000-0000-0000-0000-000000000000}"/>
          </ac:spMkLst>
        </pc:spChg>
        <pc:spChg chg="mod">
          <ac:chgData name="HONG Yuan" userId="d2f1768a-7247-45b2-a1d1-9e4a145dad21" providerId="ADAL" clId="{28D12A34-0E59-42EE-A7BA-78AC75DA88EB}" dt="2021-04-15T13:45:01.741" v="354" actId="1038"/>
          <ac:spMkLst>
            <pc:docMk/>
            <pc:sldMk cId="0" sldId="257"/>
            <ac:spMk id="507" creationId="{00000000-0000-0000-0000-000000000000}"/>
          </ac:spMkLst>
        </pc:spChg>
        <pc:picChg chg="mod">
          <ac:chgData name="HONG Yuan" userId="d2f1768a-7247-45b2-a1d1-9e4a145dad21" providerId="ADAL" clId="{28D12A34-0E59-42EE-A7BA-78AC75DA88EB}" dt="2021-04-15T13:41:18.264" v="289" actId="1076"/>
          <ac:picMkLst>
            <pc:docMk/>
            <pc:sldMk cId="0" sldId="257"/>
            <ac:picMk id="508" creationId="{00000000-0000-0000-0000-000000000000}"/>
          </ac:picMkLst>
        </pc:picChg>
      </pc:sldChg>
      <pc:sldChg chg="modSp mod">
        <pc:chgData name="HONG Yuan" userId="d2f1768a-7247-45b2-a1d1-9e4a145dad21" providerId="ADAL" clId="{28D12A34-0E59-42EE-A7BA-78AC75DA88EB}" dt="2021-04-15T13:39:27.321" v="272" actId="1076"/>
        <pc:sldMkLst>
          <pc:docMk/>
          <pc:sldMk cId="0" sldId="258"/>
        </pc:sldMkLst>
        <pc:spChg chg="mod">
          <ac:chgData name="HONG Yuan" userId="d2f1768a-7247-45b2-a1d1-9e4a145dad21" providerId="ADAL" clId="{28D12A34-0E59-42EE-A7BA-78AC75DA88EB}" dt="2021-04-15T13:39:27.321" v="272" actId="1076"/>
          <ac:spMkLst>
            <pc:docMk/>
            <pc:sldMk cId="0" sldId="258"/>
            <ac:spMk id="518" creationId="{00000000-0000-0000-0000-000000000000}"/>
          </ac:spMkLst>
        </pc:spChg>
      </pc:sldChg>
      <pc:sldChg chg="modSp mod">
        <pc:chgData name="HONG Yuan" userId="d2f1768a-7247-45b2-a1d1-9e4a145dad21" providerId="ADAL" clId="{28D12A34-0E59-42EE-A7BA-78AC75DA88EB}" dt="2021-04-15T13:39:39.852" v="273" actId="403"/>
        <pc:sldMkLst>
          <pc:docMk/>
          <pc:sldMk cId="0" sldId="259"/>
        </pc:sldMkLst>
        <pc:spChg chg="mod">
          <ac:chgData name="HONG Yuan" userId="d2f1768a-7247-45b2-a1d1-9e4a145dad21" providerId="ADAL" clId="{28D12A34-0E59-42EE-A7BA-78AC75DA88EB}" dt="2021-04-15T13:39:39.852" v="273" actId="403"/>
          <ac:spMkLst>
            <pc:docMk/>
            <pc:sldMk cId="0" sldId="259"/>
            <ac:spMk id="526" creationId="{00000000-0000-0000-0000-000000000000}"/>
          </ac:spMkLst>
        </pc:spChg>
      </pc:sldChg>
      <pc:sldChg chg="modSp mod">
        <pc:chgData name="HONG Yuan" userId="d2f1768a-7247-45b2-a1d1-9e4a145dad21" providerId="ADAL" clId="{28D12A34-0E59-42EE-A7BA-78AC75DA88EB}" dt="2021-04-15T03:26:38.242" v="169" actId="207"/>
        <pc:sldMkLst>
          <pc:docMk/>
          <pc:sldMk cId="0" sldId="264"/>
        </pc:sldMkLst>
        <pc:spChg chg="mod">
          <ac:chgData name="HONG Yuan" userId="d2f1768a-7247-45b2-a1d1-9e4a145dad21" providerId="ADAL" clId="{28D12A34-0E59-42EE-A7BA-78AC75DA88EB}" dt="2021-04-15T03:26:38.242" v="169" actId="207"/>
          <ac:spMkLst>
            <pc:docMk/>
            <pc:sldMk cId="0" sldId="264"/>
            <ac:spMk id="755" creationId="{00000000-0000-0000-0000-000000000000}"/>
          </ac:spMkLst>
        </pc:spChg>
      </pc:sldChg>
      <pc:sldChg chg="modSp mod">
        <pc:chgData name="HONG Yuan" userId="d2f1768a-7247-45b2-a1d1-9e4a145dad21" providerId="ADAL" clId="{28D12A34-0E59-42EE-A7BA-78AC75DA88EB}" dt="2021-04-15T13:22:20.101" v="251" actId="20577"/>
        <pc:sldMkLst>
          <pc:docMk/>
          <pc:sldMk cId="0" sldId="265"/>
        </pc:sldMkLst>
        <pc:spChg chg="mod">
          <ac:chgData name="HONG Yuan" userId="d2f1768a-7247-45b2-a1d1-9e4a145dad21" providerId="ADAL" clId="{28D12A34-0E59-42EE-A7BA-78AC75DA88EB}" dt="2021-04-15T13:22:20.101" v="251" actId="20577"/>
          <ac:spMkLst>
            <pc:docMk/>
            <pc:sldMk cId="0" sldId="265"/>
            <ac:spMk id="794" creationId="{00000000-0000-0000-0000-000000000000}"/>
          </ac:spMkLst>
        </pc:spChg>
      </pc:sldChg>
      <pc:sldChg chg="del">
        <pc:chgData name="HONG Yuan" userId="d2f1768a-7247-45b2-a1d1-9e4a145dad21" providerId="ADAL" clId="{28D12A34-0E59-42EE-A7BA-78AC75DA88EB}" dt="2021-04-15T13:45:34.406" v="357" actId="47"/>
        <pc:sldMkLst>
          <pc:docMk/>
          <pc:sldMk cId="0" sldId="266"/>
        </pc:sldMkLst>
      </pc:sldChg>
      <pc:sldChg chg="del">
        <pc:chgData name="HONG Yuan" userId="d2f1768a-7247-45b2-a1d1-9e4a145dad21" providerId="ADAL" clId="{28D12A34-0E59-42EE-A7BA-78AC75DA88EB}" dt="2021-04-15T13:27:27.596" v="271" actId="47"/>
        <pc:sldMkLst>
          <pc:docMk/>
          <pc:sldMk cId="0" sldId="268"/>
        </pc:sldMkLst>
      </pc:sldChg>
      <pc:sldChg chg="addSp delSp modSp mod">
        <pc:chgData name="HONG Yuan" userId="d2f1768a-7247-45b2-a1d1-9e4a145dad21" providerId="ADAL" clId="{28D12A34-0E59-42EE-A7BA-78AC75DA88EB}" dt="2021-04-14T10:36:29.692" v="10" actId="1076"/>
        <pc:sldMkLst>
          <pc:docMk/>
          <pc:sldMk cId="0" sldId="269"/>
        </pc:sldMkLst>
        <pc:picChg chg="add mod">
          <ac:chgData name="HONG Yuan" userId="d2f1768a-7247-45b2-a1d1-9e4a145dad21" providerId="ADAL" clId="{28D12A34-0E59-42EE-A7BA-78AC75DA88EB}" dt="2021-04-14T10:36:29.692" v="10" actId="1076"/>
          <ac:picMkLst>
            <pc:docMk/>
            <pc:sldMk cId="0" sldId="269"/>
            <ac:picMk id="3" creationId="{BAC049A7-1EC8-48B3-8FB6-18FFC612809D}"/>
          </ac:picMkLst>
        </pc:picChg>
        <pc:picChg chg="del mod">
          <ac:chgData name="HONG Yuan" userId="d2f1768a-7247-45b2-a1d1-9e4a145dad21" providerId="ADAL" clId="{28D12A34-0E59-42EE-A7BA-78AC75DA88EB}" dt="2021-04-14T10:36:13.681" v="4" actId="478"/>
          <ac:picMkLst>
            <pc:docMk/>
            <pc:sldMk cId="0" sldId="269"/>
            <ac:picMk id="5" creationId="{07C0D15D-FFF7-4B98-837B-A5433185A484}"/>
          </ac:picMkLst>
        </pc:picChg>
      </pc:sldChg>
      <pc:sldChg chg="addSp delSp modSp mod">
        <pc:chgData name="HONG Yuan" userId="d2f1768a-7247-45b2-a1d1-9e4a145dad21" providerId="ADAL" clId="{28D12A34-0E59-42EE-A7BA-78AC75DA88EB}" dt="2021-04-15T03:19:21.762" v="96" actId="1076"/>
        <pc:sldMkLst>
          <pc:docMk/>
          <pc:sldMk cId="0" sldId="270"/>
        </pc:sldMkLst>
        <pc:spChg chg="mod">
          <ac:chgData name="HONG Yuan" userId="d2f1768a-7247-45b2-a1d1-9e4a145dad21" providerId="ADAL" clId="{28D12A34-0E59-42EE-A7BA-78AC75DA88EB}" dt="2021-04-15T03:15:43.160" v="81" actId="1076"/>
          <ac:spMkLst>
            <pc:docMk/>
            <pc:sldMk cId="0" sldId="270"/>
            <ac:spMk id="882" creationId="{00000000-0000-0000-0000-000000000000}"/>
          </ac:spMkLst>
        </pc:spChg>
        <pc:spChg chg="mod">
          <ac:chgData name="HONG Yuan" userId="d2f1768a-7247-45b2-a1d1-9e4a145dad21" providerId="ADAL" clId="{28D12A34-0E59-42EE-A7BA-78AC75DA88EB}" dt="2021-04-15T03:15:45.534" v="82" actId="1076"/>
          <ac:spMkLst>
            <pc:docMk/>
            <pc:sldMk cId="0" sldId="270"/>
            <ac:spMk id="883" creationId="{00000000-0000-0000-0000-000000000000}"/>
          </ac:spMkLst>
        </pc:spChg>
        <pc:grpChg chg="mod">
          <ac:chgData name="HONG Yuan" userId="d2f1768a-7247-45b2-a1d1-9e4a145dad21" providerId="ADAL" clId="{28D12A34-0E59-42EE-A7BA-78AC75DA88EB}" dt="2021-04-15T03:15:40.755" v="80" actId="1076"/>
          <ac:grpSpMkLst>
            <pc:docMk/>
            <pc:sldMk cId="0" sldId="270"/>
            <ac:grpSpMk id="884" creationId="{00000000-0000-0000-0000-000000000000}"/>
          </ac:grpSpMkLst>
        </pc:grpChg>
        <pc:picChg chg="add mod">
          <ac:chgData name="HONG Yuan" userId="d2f1768a-7247-45b2-a1d1-9e4a145dad21" providerId="ADAL" clId="{28D12A34-0E59-42EE-A7BA-78AC75DA88EB}" dt="2021-04-15T03:19:21.762" v="96" actId="1076"/>
          <ac:picMkLst>
            <pc:docMk/>
            <pc:sldMk cId="0" sldId="270"/>
            <ac:picMk id="3" creationId="{1C58CFDD-B67D-459D-B27E-36BAF6F745EC}"/>
          </ac:picMkLst>
        </pc:picChg>
        <pc:picChg chg="del mod">
          <ac:chgData name="HONG Yuan" userId="d2f1768a-7247-45b2-a1d1-9e4a145dad21" providerId="ADAL" clId="{28D12A34-0E59-42EE-A7BA-78AC75DA88EB}" dt="2021-04-15T03:18:56.603" v="86" actId="478"/>
          <ac:picMkLst>
            <pc:docMk/>
            <pc:sldMk cId="0" sldId="270"/>
            <ac:picMk id="4" creationId="{12069665-F067-9045-9DF1-38D020838DC1}"/>
          </ac:picMkLst>
        </pc:picChg>
      </pc:sldChg>
      <pc:sldChg chg="del ord">
        <pc:chgData name="HONG Yuan" userId="d2f1768a-7247-45b2-a1d1-9e4a145dad21" providerId="ADAL" clId="{28D12A34-0E59-42EE-A7BA-78AC75DA88EB}" dt="2021-04-15T13:23:41.687" v="252" actId="47"/>
        <pc:sldMkLst>
          <pc:docMk/>
          <pc:sldMk cId="0" sldId="272"/>
        </pc:sldMkLst>
      </pc:sldChg>
      <pc:sldChg chg="modSp del mod ord">
        <pc:chgData name="HONG Yuan" userId="d2f1768a-7247-45b2-a1d1-9e4a145dad21" providerId="ADAL" clId="{28D12A34-0E59-42EE-A7BA-78AC75DA88EB}" dt="2021-04-15T13:18:16.320" v="247" actId="47"/>
        <pc:sldMkLst>
          <pc:docMk/>
          <pc:sldMk cId="141953410" sldId="284"/>
        </pc:sldMkLst>
        <pc:spChg chg="mod">
          <ac:chgData name="HONG Yuan" userId="d2f1768a-7247-45b2-a1d1-9e4a145dad21" providerId="ADAL" clId="{28D12A34-0E59-42EE-A7BA-78AC75DA88EB}" dt="2021-04-15T07:52:52.159" v="211" actId="20577"/>
          <ac:spMkLst>
            <pc:docMk/>
            <pc:sldMk cId="141953410" sldId="284"/>
            <ac:spMk id="518" creationId="{00000000-0000-0000-0000-000000000000}"/>
          </ac:spMkLst>
        </pc:spChg>
      </pc:sldChg>
      <pc:sldChg chg="add">
        <pc:chgData name="HONG Yuan" userId="d2f1768a-7247-45b2-a1d1-9e4a145dad21" providerId="ADAL" clId="{28D12A34-0E59-42EE-A7BA-78AC75DA88EB}" dt="2021-04-15T02:58:57.595" v="11"/>
        <pc:sldMkLst>
          <pc:docMk/>
          <pc:sldMk cId="0" sldId="285"/>
        </pc:sldMkLst>
      </pc:sldChg>
      <pc:sldChg chg="modSp mod">
        <pc:chgData name="HONG Yuan" userId="d2f1768a-7247-45b2-a1d1-9e4a145dad21" providerId="ADAL" clId="{28D12A34-0E59-42EE-A7BA-78AC75DA88EB}" dt="2021-04-15T13:24:26.472" v="255" actId="1076"/>
        <pc:sldMkLst>
          <pc:docMk/>
          <pc:sldMk cId="128268438" sldId="287"/>
        </pc:sldMkLst>
        <pc:spChg chg="mod">
          <ac:chgData name="HONG Yuan" userId="d2f1768a-7247-45b2-a1d1-9e4a145dad21" providerId="ADAL" clId="{28D12A34-0E59-42EE-A7BA-78AC75DA88EB}" dt="2021-04-15T13:24:26.472" v="255" actId="1076"/>
          <ac:spMkLst>
            <pc:docMk/>
            <pc:sldMk cId="128268438" sldId="287"/>
            <ac:spMk id="802" creationId="{00000000-0000-0000-0000-000000000000}"/>
          </ac:spMkLst>
        </pc:spChg>
      </pc:sldChg>
      <pc:sldChg chg="modSp mod">
        <pc:chgData name="HONG Yuan" userId="d2f1768a-7247-45b2-a1d1-9e4a145dad21" providerId="ADAL" clId="{28D12A34-0E59-42EE-A7BA-78AC75DA88EB}" dt="2021-04-15T13:24:45.021" v="261" actId="1076"/>
        <pc:sldMkLst>
          <pc:docMk/>
          <pc:sldMk cId="1602027445" sldId="288"/>
        </pc:sldMkLst>
        <pc:spChg chg="mod">
          <ac:chgData name="HONG Yuan" userId="d2f1768a-7247-45b2-a1d1-9e4a145dad21" providerId="ADAL" clId="{28D12A34-0E59-42EE-A7BA-78AC75DA88EB}" dt="2021-04-15T13:24:45.021" v="261" actId="1076"/>
          <ac:spMkLst>
            <pc:docMk/>
            <pc:sldMk cId="1602027445" sldId="288"/>
            <ac:spMk id="802" creationId="{00000000-0000-0000-0000-000000000000}"/>
          </ac:spMkLst>
        </pc:spChg>
      </pc:sldChg>
      <pc:sldChg chg="modSp mod">
        <pc:chgData name="HONG Yuan" userId="d2f1768a-7247-45b2-a1d1-9e4a145dad21" providerId="ADAL" clId="{28D12A34-0E59-42EE-A7BA-78AC75DA88EB}" dt="2021-04-15T13:24:53.969" v="263" actId="255"/>
        <pc:sldMkLst>
          <pc:docMk/>
          <pc:sldMk cId="3890440483" sldId="289"/>
        </pc:sldMkLst>
        <pc:spChg chg="mod">
          <ac:chgData name="HONG Yuan" userId="d2f1768a-7247-45b2-a1d1-9e4a145dad21" providerId="ADAL" clId="{28D12A34-0E59-42EE-A7BA-78AC75DA88EB}" dt="2021-04-15T13:24:53.969" v="263" actId="255"/>
          <ac:spMkLst>
            <pc:docMk/>
            <pc:sldMk cId="3890440483" sldId="289"/>
            <ac:spMk id="802" creationId="{00000000-0000-0000-0000-000000000000}"/>
          </ac:spMkLst>
        </pc:spChg>
      </pc:sldChg>
      <pc:sldChg chg="modSp add mod">
        <pc:chgData name="HONG Yuan" userId="d2f1768a-7247-45b2-a1d1-9e4a145dad21" providerId="ADAL" clId="{28D12A34-0E59-42EE-A7BA-78AC75DA88EB}" dt="2021-04-15T07:54:14.570" v="214" actId="1076"/>
        <pc:sldMkLst>
          <pc:docMk/>
          <pc:sldMk cId="197007112" sldId="290"/>
        </pc:sldMkLst>
        <pc:spChg chg="mod">
          <ac:chgData name="HONG Yuan" userId="d2f1768a-7247-45b2-a1d1-9e4a145dad21" providerId="ADAL" clId="{28D12A34-0E59-42EE-A7BA-78AC75DA88EB}" dt="2021-04-15T07:54:14.570" v="214" actId="1076"/>
          <ac:spMkLst>
            <pc:docMk/>
            <pc:sldMk cId="197007112" sldId="290"/>
            <ac:spMk id="794" creationId="{00000000-0000-0000-0000-000000000000}"/>
          </ac:spMkLst>
        </pc:spChg>
        <pc:spChg chg="mod">
          <ac:chgData name="HONG Yuan" userId="d2f1768a-7247-45b2-a1d1-9e4a145dad21" providerId="ADAL" clId="{28D12A34-0E59-42EE-A7BA-78AC75DA88EB}" dt="2021-04-15T07:49:13.259" v="186" actId="1076"/>
          <ac:spMkLst>
            <pc:docMk/>
            <pc:sldMk cId="197007112" sldId="290"/>
            <ac:spMk id="796" creationId="{00000000-0000-0000-0000-000000000000}"/>
          </ac:spMkLst>
        </pc:spChg>
      </pc:sldChg>
      <pc:sldChg chg="modSp mod">
        <pc:chgData name="HONG Yuan" userId="d2f1768a-7247-45b2-a1d1-9e4a145dad21" providerId="ADAL" clId="{28D12A34-0E59-42EE-A7BA-78AC75DA88EB}" dt="2021-04-15T13:25:03.813" v="266" actId="2711"/>
        <pc:sldMkLst>
          <pc:docMk/>
          <pc:sldMk cId="890170643" sldId="291"/>
        </pc:sldMkLst>
        <pc:spChg chg="mod">
          <ac:chgData name="HONG Yuan" userId="d2f1768a-7247-45b2-a1d1-9e4a145dad21" providerId="ADAL" clId="{28D12A34-0E59-42EE-A7BA-78AC75DA88EB}" dt="2021-04-15T13:25:03.813" v="266" actId="2711"/>
          <ac:spMkLst>
            <pc:docMk/>
            <pc:sldMk cId="890170643" sldId="291"/>
            <ac:spMk id="802" creationId="{00000000-0000-0000-0000-000000000000}"/>
          </ac:spMkLst>
        </pc:spChg>
      </pc:sldChg>
      <pc:sldChg chg="modSp mod">
        <pc:chgData name="HONG Yuan" userId="d2f1768a-7247-45b2-a1d1-9e4a145dad21" providerId="ADAL" clId="{28D12A34-0E59-42EE-A7BA-78AC75DA88EB}" dt="2021-04-15T13:25:13.750" v="269" actId="2711"/>
        <pc:sldMkLst>
          <pc:docMk/>
          <pc:sldMk cId="2380407705" sldId="292"/>
        </pc:sldMkLst>
        <pc:spChg chg="mod">
          <ac:chgData name="HONG Yuan" userId="d2f1768a-7247-45b2-a1d1-9e4a145dad21" providerId="ADAL" clId="{28D12A34-0E59-42EE-A7BA-78AC75DA88EB}" dt="2021-04-15T13:25:13.750" v="269" actId="2711"/>
          <ac:spMkLst>
            <pc:docMk/>
            <pc:sldMk cId="2380407705" sldId="292"/>
            <ac:spMk id="802" creationId="{00000000-0000-0000-0000-000000000000}"/>
          </ac:spMkLst>
        </pc:spChg>
      </pc:sldChg>
      <pc:sldChg chg="modSp mod">
        <pc:chgData name="HONG Yuan" userId="d2f1768a-7247-45b2-a1d1-9e4a145dad21" providerId="ADAL" clId="{28D12A34-0E59-42EE-A7BA-78AC75DA88EB}" dt="2021-04-15T13:25:19.590" v="270" actId="2711"/>
        <pc:sldMkLst>
          <pc:docMk/>
          <pc:sldMk cId="2027531681" sldId="293"/>
        </pc:sldMkLst>
        <pc:spChg chg="mod">
          <ac:chgData name="HONG Yuan" userId="d2f1768a-7247-45b2-a1d1-9e4a145dad21" providerId="ADAL" clId="{28D12A34-0E59-42EE-A7BA-78AC75DA88EB}" dt="2021-04-15T13:25:19.590" v="270" actId="2711"/>
          <ac:spMkLst>
            <pc:docMk/>
            <pc:sldMk cId="2027531681" sldId="293"/>
            <ac:spMk id="802" creationId="{00000000-0000-0000-0000-000000000000}"/>
          </ac:spMkLst>
        </pc:spChg>
      </pc:sldChg>
      <pc:sldChg chg="addSp delSp modSp add mod">
        <pc:chgData name="HONG Yuan" userId="d2f1768a-7247-45b2-a1d1-9e4a145dad21" providerId="ADAL" clId="{28D12A34-0E59-42EE-A7BA-78AC75DA88EB}" dt="2021-04-15T13:17:18.059" v="235" actId="1076"/>
        <pc:sldMkLst>
          <pc:docMk/>
          <pc:sldMk cId="3338557418" sldId="294"/>
        </pc:sldMkLst>
        <pc:spChg chg="add del">
          <ac:chgData name="HONG Yuan" userId="d2f1768a-7247-45b2-a1d1-9e4a145dad21" providerId="ADAL" clId="{28D12A34-0E59-42EE-A7BA-78AC75DA88EB}" dt="2021-04-15T13:15:59.840" v="219"/>
          <ac:spMkLst>
            <pc:docMk/>
            <pc:sldMk cId="3338557418" sldId="294"/>
            <ac:spMk id="2" creationId="{78769AEB-C2D1-4D41-B3FA-00FCD7C6B3AD}"/>
          </ac:spMkLst>
        </pc:spChg>
        <pc:spChg chg="mod">
          <ac:chgData name="HONG Yuan" userId="d2f1768a-7247-45b2-a1d1-9e4a145dad21" providerId="ADAL" clId="{28D12A34-0E59-42EE-A7BA-78AC75DA88EB}" dt="2021-04-15T13:17:18.059" v="235" actId="1076"/>
          <ac:spMkLst>
            <pc:docMk/>
            <pc:sldMk cId="3338557418" sldId="294"/>
            <ac:spMk id="794" creationId="{00000000-0000-0000-0000-000000000000}"/>
          </ac:spMkLst>
        </pc:spChg>
        <pc:spChg chg="mod">
          <ac:chgData name="HONG Yuan" userId="d2f1768a-7247-45b2-a1d1-9e4a145dad21" providerId="ADAL" clId="{28D12A34-0E59-42EE-A7BA-78AC75DA88EB}" dt="2021-04-15T13:16:09.517" v="223" actId="1076"/>
          <ac:spMkLst>
            <pc:docMk/>
            <pc:sldMk cId="3338557418" sldId="294"/>
            <ac:spMk id="796" creationId="{00000000-0000-0000-0000-000000000000}"/>
          </ac:spMkLst>
        </pc:spChg>
      </pc:sldChg>
      <pc:sldChg chg="addSp delSp modSp add mod">
        <pc:chgData name="HONG Yuan" userId="d2f1768a-7247-45b2-a1d1-9e4a145dad21" providerId="ADAL" clId="{28D12A34-0E59-42EE-A7BA-78AC75DA88EB}" dt="2021-04-15T13:18:06.486" v="246" actId="478"/>
        <pc:sldMkLst>
          <pc:docMk/>
          <pc:sldMk cId="772390695" sldId="295"/>
        </pc:sldMkLst>
        <pc:spChg chg="add del mod">
          <ac:chgData name="HONG Yuan" userId="d2f1768a-7247-45b2-a1d1-9e4a145dad21" providerId="ADAL" clId="{28D12A34-0E59-42EE-A7BA-78AC75DA88EB}" dt="2021-04-15T13:18:06.486" v="246" actId="478"/>
          <ac:spMkLst>
            <pc:docMk/>
            <pc:sldMk cId="772390695" sldId="295"/>
            <ac:spMk id="3" creationId="{5174D7B8-FAF3-415E-9FAB-787032379646}"/>
          </ac:spMkLst>
        </pc:spChg>
        <pc:spChg chg="del mod">
          <ac:chgData name="HONG Yuan" userId="d2f1768a-7247-45b2-a1d1-9e4a145dad21" providerId="ADAL" clId="{28D12A34-0E59-42EE-A7BA-78AC75DA88EB}" dt="2021-04-15T13:18:03.443" v="244" actId="478"/>
          <ac:spMkLst>
            <pc:docMk/>
            <pc:sldMk cId="772390695" sldId="295"/>
            <ac:spMk id="794" creationId="{00000000-0000-0000-0000-000000000000}"/>
          </ac:spMkLst>
        </pc:spChg>
        <pc:spChg chg="mod">
          <ac:chgData name="HONG Yuan" userId="d2f1768a-7247-45b2-a1d1-9e4a145dad21" providerId="ADAL" clId="{28D12A34-0E59-42EE-A7BA-78AC75DA88EB}" dt="2021-04-15T13:17:59.104" v="242" actId="1076"/>
          <ac:spMkLst>
            <pc:docMk/>
            <pc:sldMk cId="772390695" sldId="295"/>
            <ac:spMk id="796" creationId="{00000000-0000-0000-0000-000000000000}"/>
          </ac:spMkLst>
        </pc:spChg>
      </pc:sldChg>
      <pc:sldChg chg="modSp mod">
        <pc:chgData name="HONG Yuan" userId="d2f1768a-7247-45b2-a1d1-9e4a145dad21" providerId="ADAL" clId="{28D12A34-0E59-42EE-A7BA-78AC75DA88EB}" dt="2021-04-15T16:10:47.878" v="362" actId="1076"/>
        <pc:sldMkLst>
          <pc:docMk/>
          <pc:sldMk cId="404395589" sldId="296"/>
        </pc:sldMkLst>
        <pc:spChg chg="mod">
          <ac:chgData name="HONG Yuan" userId="d2f1768a-7247-45b2-a1d1-9e4a145dad21" providerId="ADAL" clId="{28D12A34-0E59-42EE-A7BA-78AC75DA88EB}" dt="2021-04-15T16:10:47.878" v="362" actId="1076"/>
          <ac:spMkLst>
            <pc:docMk/>
            <pc:sldMk cId="404395589" sldId="296"/>
            <ac:spMk id="881" creationId="{00000000-0000-0000-0000-000000000000}"/>
          </ac:spMkLst>
        </pc:spChg>
      </pc:sldChg>
      <pc:sldChg chg="modSp mod">
        <pc:chgData name="HONG Yuan" userId="d2f1768a-7247-45b2-a1d1-9e4a145dad21" providerId="ADAL" clId="{28D12A34-0E59-42EE-A7BA-78AC75DA88EB}" dt="2021-04-15T16:10:36.385" v="360" actId="1076"/>
        <pc:sldMkLst>
          <pc:docMk/>
          <pc:sldMk cId="4256300713" sldId="297"/>
        </pc:sldMkLst>
        <pc:spChg chg="mod">
          <ac:chgData name="HONG Yuan" userId="d2f1768a-7247-45b2-a1d1-9e4a145dad21" providerId="ADAL" clId="{28D12A34-0E59-42EE-A7BA-78AC75DA88EB}" dt="2021-04-15T16:10:36.385" v="360" actId="1076"/>
          <ac:spMkLst>
            <pc:docMk/>
            <pc:sldMk cId="4256300713" sldId="297"/>
            <ac:spMk id="881" creationId="{00000000-0000-0000-0000-000000000000}"/>
          </ac:spMkLst>
        </pc:spChg>
      </pc:sldChg>
      <pc:sldMasterChg chg="delSldLayout">
        <pc:chgData name="HONG Yuan" userId="d2f1768a-7247-45b2-a1d1-9e4a145dad21" providerId="ADAL" clId="{28D12A34-0E59-42EE-A7BA-78AC75DA88EB}" dt="2021-04-15T13:27:27.596" v="271" actId="47"/>
        <pc:sldMasterMkLst>
          <pc:docMk/>
          <pc:sldMasterMk cId="0" sldId="2147483667"/>
        </pc:sldMasterMkLst>
        <pc:sldLayoutChg chg="del">
          <pc:chgData name="HONG Yuan" userId="d2f1768a-7247-45b2-a1d1-9e4a145dad21" providerId="ADAL" clId="{28D12A34-0E59-42EE-A7BA-78AC75DA88EB}" dt="2021-04-15T13:27:27.596" v="271" actId="47"/>
          <pc:sldLayoutMkLst>
            <pc:docMk/>
            <pc:sldMasterMk cId="0" sldId="2147483667"/>
            <pc:sldLayoutMk cId="0" sldId="2147483656"/>
          </pc:sldLayoutMkLst>
        </pc:sldLayoutChg>
        <pc:sldLayoutChg chg="del">
          <pc:chgData name="HONG Yuan" userId="d2f1768a-7247-45b2-a1d1-9e4a145dad21" providerId="ADAL" clId="{28D12A34-0E59-42EE-A7BA-78AC75DA88EB}" dt="2021-04-15T13:23:41.687" v="252" actId="47"/>
          <pc:sldLayoutMkLst>
            <pc:docMk/>
            <pc:sldMasterMk cId="0" sldId="2147483667"/>
            <pc:sldLayoutMk cId="0" sldId="2147483657"/>
          </pc:sldLayoutMkLst>
        </pc:sldLayoutChg>
      </pc:sldMasterChg>
    </pc:docChg>
  </pc:docChgLst>
  <pc:docChgLst>
    <pc:chgData name="Guest User" userId="S::urn:spo:anon#095a6e623464ea2c53fe75174f287df12851e5ce68467284af4cf36ade30d7f1::" providerId="AD" clId="Web-{366F422F-2535-0FD9-5014-16843FCCF05B}"/>
    <pc:docChg chg="delSld modSld">
      <pc:chgData name="Guest User" userId="S::urn:spo:anon#095a6e623464ea2c53fe75174f287df12851e5ce68467284af4cf36ade30d7f1::" providerId="AD" clId="Web-{366F422F-2535-0FD9-5014-16843FCCF05B}" dt="2021-04-15T14:50:33.036" v="6" actId="20577"/>
      <pc:docMkLst>
        <pc:docMk/>
      </pc:docMkLst>
      <pc:sldChg chg="modSp">
        <pc:chgData name="Guest User" userId="S::urn:spo:anon#095a6e623464ea2c53fe75174f287df12851e5ce68467284af4cf36ade30d7f1::" providerId="AD" clId="Web-{366F422F-2535-0FD9-5014-16843FCCF05B}" dt="2021-04-15T14:50:33.036" v="6" actId="20577"/>
        <pc:sldMkLst>
          <pc:docMk/>
          <pc:sldMk cId="0" sldId="258"/>
        </pc:sldMkLst>
        <pc:spChg chg="mod">
          <ac:chgData name="Guest User" userId="S::urn:spo:anon#095a6e623464ea2c53fe75174f287df12851e5ce68467284af4cf36ade30d7f1::" providerId="AD" clId="Web-{366F422F-2535-0FD9-5014-16843FCCF05B}" dt="2021-04-15T14:50:33.036" v="6" actId="20577"/>
          <ac:spMkLst>
            <pc:docMk/>
            <pc:sldMk cId="0" sldId="258"/>
            <ac:spMk id="516" creationId="{00000000-0000-0000-0000-000000000000}"/>
          </ac:spMkLst>
        </pc:spChg>
      </pc:sldChg>
      <pc:sldChg chg="del">
        <pc:chgData name="Guest User" userId="S::urn:spo:anon#095a6e623464ea2c53fe75174f287df12851e5ce68467284af4cf36ade30d7f1::" providerId="AD" clId="Web-{366F422F-2535-0FD9-5014-16843FCCF05B}" dt="2021-04-15T14:49:57.738" v="2"/>
        <pc:sldMkLst>
          <pc:docMk/>
          <pc:sldMk cId="0" sldId="260"/>
        </pc:sldMkLst>
      </pc:sldChg>
      <pc:sldChg chg="del">
        <pc:chgData name="Guest User" userId="S::urn:spo:anon#095a6e623464ea2c53fe75174f287df12851e5ce68467284af4cf36ade30d7f1::" providerId="AD" clId="Web-{366F422F-2535-0FD9-5014-16843FCCF05B}" dt="2021-04-15T14:09:43.950" v="1"/>
        <pc:sldMkLst>
          <pc:docMk/>
          <pc:sldMk cId="0" sldId="263"/>
        </pc:sldMkLst>
      </pc:sldChg>
      <pc:sldChg chg="del">
        <pc:chgData name="Guest User" userId="S::urn:spo:anon#095a6e623464ea2c53fe75174f287df12851e5ce68467284af4cf36ade30d7f1::" providerId="AD" clId="Web-{366F422F-2535-0FD9-5014-16843FCCF05B}" dt="2021-04-15T14:09:30.403" v="0"/>
        <pc:sldMkLst>
          <pc:docMk/>
          <pc:sldMk cId="0" sldId="264"/>
        </pc:sldMkLst>
      </pc:sldChg>
    </pc:docChg>
  </pc:docChgLst>
  <pc:docChgLst>
    <pc:chgData name="HONG Yuan" userId="d2f1768a-7247-45b2-a1d1-9e4a145dad21" providerId="ADAL" clId="{D3800FB7-2A0F-4A0B-8A6C-7FC9CE521CF5}"/>
    <pc:docChg chg="custSel modSld">
      <pc:chgData name="HONG Yuan" userId="d2f1768a-7247-45b2-a1d1-9e4a145dad21" providerId="ADAL" clId="{D3800FB7-2A0F-4A0B-8A6C-7FC9CE521CF5}" dt="2021-03-13T14:24:19.172" v="21" actId="1076"/>
      <pc:docMkLst>
        <pc:docMk/>
      </pc:docMkLst>
      <pc:sldChg chg="addSp delSp modSp mod">
        <pc:chgData name="HONG Yuan" userId="d2f1768a-7247-45b2-a1d1-9e4a145dad21" providerId="ADAL" clId="{D3800FB7-2A0F-4A0B-8A6C-7FC9CE521CF5}" dt="2021-03-13T14:24:19.172" v="21" actId="1076"/>
        <pc:sldMkLst>
          <pc:docMk/>
          <pc:sldMk cId="0" sldId="269"/>
        </pc:sldMkLst>
        <pc:picChg chg="add del mod">
          <ac:chgData name="HONG Yuan" userId="d2f1768a-7247-45b2-a1d1-9e4a145dad21" providerId="ADAL" clId="{D3800FB7-2A0F-4A0B-8A6C-7FC9CE521CF5}" dt="2021-03-13T14:23:06.492" v="12" actId="478"/>
          <ac:picMkLst>
            <pc:docMk/>
            <pc:sldMk cId="0" sldId="269"/>
            <ac:picMk id="3" creationId="{D51F946D-7327-417A-B467-5DABF7297855}"/>
          </ac:picMkLst>
        </pc:picChg>
        <pc:picChg chg="add mod">
          <ac:chgData name="HONG Yuan" userId="d2f1768a-7247-45b2-a1d1-9e4a145dad21" providerId="ADAL" clId="{D3800FB7-2A0F-4A0B-8A6C-7FC9CE521CF5}" dt="2021-03-13T14:24:19.172" v="21" actId="1076"/>
          <ac:picMkLst>
            <pc:docMk/>
            <pc:sldMk cId="0" sldId="269"/>
            <ac:picMk id="5" creationId="{07C0D15D-FFF7-4B98-837B-A5433185A484}"/>
          </ac:picMkLst>
        </pc:picChg>
        <pc:picChg chg="del mod">
          <ac:chgData name="HONG Yuan" userId="d2f1768a-7247-45b2-a1d1-9e4a145dad21" providerId="ADAL" clId="{D3800FB7-2A0F-4A0B-8A6C-7FC9CE521CF5}" dt="2021-03-13T14:24:07.584" v="17" actId="478"/>
          <ac:picMkLst>
            <pc:docMk/>
            <pc:sldMk cId="0" sldId="269"/>
            <ac:picMk id="876" creationId="{00000000-0000-0000-0000-000000000000}"/>
          </ac:picMkLst>
        </pc:picChg>
      </pc:sldChg>
      <pc:sldChg chg="addSp delSp modSp mod">
        <pc:chgData name="HONG Yuan" userId="d2f1768a-7247-45b2-a1d1-9e4a145dad21" providerId="ADAL" clId="{D3800FB7-2A0F-4A0B-8A6C-7FC9CE521CF5}" dt="2021-03-12T06:13:23.739" v="8" actId="14100"/>
        <pc:sldMkLst>
          <pc:docMk/>
          <pc:sldMk cId="0" sldId="270"/>
        </pc:sldMkLst>
        <pc:picChg chg="add mod">
          <ac:chgData name="HONG Yuan" userId="d2f1768a-7247-45b2-a1d1-9e4a145dad21" providerId="ADAL" clId="{D3800FB7-2A0F-4A0B-8A6C-7FC9CE521CF5}" dt="2021-03-12T06:13:23.739" v="8" actId="14100"/>
          <ac:picMkLst>
            <pc:docMk/>
            <pc:sldMk cId="0" sldId="270"/>
            <ac:picMk id="3" creationId="{7D66C68D-160E-48BB-B947-78E3658F91E0}"/>
          </ac:picMkLst>
        </pc:picChg>
        <pc:picChg chg="del mod">
          <ac:chgData name="HONG Yuan" userId="d2f1768a-7247-45b2-a1d1-9e4a145dad21" providerId="ADAL" clId="{D3800FB7-2A0F-4A0B-8A6C-7FC9CE521CF5}" dt="2021-03-12T06:13:12.870" v="3" actId="478"/>
          <ac:picMkLst>
            <pc:docMk/>
            <pc:sldMk cId="0" sldId="270"/>
            <ac:picMk id="888" creationId="{00000000-0000-0000-0000-000000000000}"/>
          </ac:picMkLst>
        </pc:picChg>
      </pc:sldChg>
    </pc:docChg>
  </pc:docChgLst>
  <pc:docChgLst>
    <pc:chgData name="Rui XU" userId="e314b239-0ea9-4069-8690-b911e52fba59" providerId="ADAL" clId="{29B8E00B-7872-E548-A582-B078F735BD45}"/>
    <pc:docChg chg="undo redo custSel addSld delSld modSld sldOrd">
      <pc:chgData name="Rui XU" userId="e314b239-0ea9-4069-8690-b911e52fba59" providerId="ADAL" clId="{29B8E00B-7872-E548-A582-B078F735BD45}" dt="2021-04-22T06:50:30.816" v="3782" actId="12"/>
      <pc:docMkLst>
        <pc:docMk/>
      </pc:docMkLst>
      <pc:sldChg chg="modSp mod">
        <pc:chgData name="Rui XU" userId="e314b239-0ea9-4069-8690-b911e52fba59" providerId="ADAL" clId="{29B8E00B-7872-E548-A582-B078F735BD45}" dt="2021-04-22T06:34:26.608" v="3769" actId="20577"/>
        <pc:sldMkLst>
          <pc:docMk/>
          <pc:sldMk cId="0" sldId="261"/>
        </pc:sldMkLst>
        <pc:spChg chg="mod">
          <ac:chgData name="Rui XU" userId="e314b239-0ea9-4069-8690-b911e52fba59" providerId="ADAL" clId="{29B8E00B-7872-E548-A582-B078F735BD45}" dt="2021-04-22T06:34:26.608" v="3769" actId="20577"/>
          <ac:spMkLst>
            <pc:docMk/>
            <pc:sldMk cId="0" sldId="261"/>
            <ac:spMk id="587" creationId="{00000000-0000-0000-0000-000000000000}"/>
          </ac:spMkLst>
        </pc:spChg>
      </pc:sldChg>
      <pc:sldChg chg="modSp del mod ord">
        <pc:chgData name="Rui XU" userId="e314b239-0ea9-4069-8690-b911e52fba59" providerId="ADAL" clId="{29B8E00B-7872-E548-A582-B078F735BD45}" dt="2021-04-17T14:00:48.545" v="1214" actId="2696"/>
        <pc:sldMkLst>
          <pc:docMk/>
          <pc:sldMk cId="0" sldId="262"/>
        </pc:sldMkLst>
        <pc:spChg chg="mod">
          <ac:chgData name="Rui XU" userId="e314b239-0ea9-4069-8690-b911e52fba59" providerId="ADAL" clId="{29B8E00B-7872-E548-A582-B078F735BD45}" dt="2021-04-17T14:00:41.268" v="1213" actId="21"/>
          <ac:spMkLst>
            <pc:docMk/>
            <pc:sldMk cId="0" sldId="262"/>
            <ac:spMk id="668" creationId="{00000000-0000-0000-0000-000000000000}"/>
          </ac:spMkLst>
        </pc:spChg>
      </pc:sldChg>
      <pc:sldChg chg="modSp mod modNotesTx">
        <pc:chgData name="Rui XU" userId="e314b239-0ea9-4069-8690-b911e52fba59" providerId="ADAL" clId="{29B8E00B-7872-E548-A582-B078F735BD45}" dt="2021-04-18T01:59:23.969" v="1748" actId="20577"/>
        <pc:sldMkLst>
          <pc:docMk/>
          <pc:sldMk cId="0" sldId="270"/>
        </pc:sldMkLst>
        <pc:spChg chg="mod">
          <ac:chgData name="Rui XU" userId="e314b239-0ea9-4069-8690-b911e52fba59" providerId="ADAL" clId="{29B8E00B-7872-E548-A582-B078F735BD45}" dt="2021-04-17T13:04:52.041" v="1067" actId="20577"/>
          <ac:spMkLst>
            <pc:docMk/>
            <pc:sldMk cId="0" sldId="270"/>
            <ac:spMk id="881" creationId="{00000000-0000-0000-0000-000000000000}"/>
          </ac:spMkLst>
        </pc:spChg>
        <pc:spChg chg="mod">
          <ac:chgData name="Rui XU" userId="e314b239-0ea9-4069-8690-b911e52fba59" providerId="ADAL" clId="{29B8E00B-7872-E548-A582-B078F735BD45}" dt="2021-04-18T01:09:01.543" v="1225" actId="14100"/>
          <ac:spMkLst>
            <pc:docMk/>
            <pc:sldMk cId="0" sldId="270"/>
            <ac:spMk id="882" creationId="{00000000-0000-0000-0000-000000000000}"/>
          </ac:spMkLst>
        </pc:spChg>
      </pc:sldChg>
      <pc:sldChg chg="modSp del mod">
        <pc:chgData name="Rui XU" userId="e314b239-0ea9-4069-8690-b911e52fba59" providerId="ADAL" clId="{29B8E00B-7872-E548-A582-B078F735BD45}" dt="2021-04-17T13:04:40.872" v="1048" actId="2696"/>
        <pc:sldMkLst>
          <pc:docMk/>
          <pc:sldMk cId="0" sldId="271"/>
        </pc:sldMkLst>
        <pc:spChg chg="mod">
          <ac:chgData name="Rui XU" userId="e314b239-0ea9-4069-8690-b911e52fba59" providerId="ADAL" clId="{29B8E00B-7872-E548-A582-B078F735BD45}" dt="2021-04-15T07:43:18.346" v="481" actId="1076"/>
          <ac:spMkLst>
            <pc:docMk/>
            <pc:sldMk cId="0" sldId="271"/>
            <ac:spMk id="69" creationId="{DCE82E65-B9E6-D741-B650-48F9C0652FAC}"/>
          </ac:spMkLst>
        </pc:spChg>
      </pc:sldChg>
      <pc:sldChg chg="ord">
        <pc:chgData name="Rui XU" userId="e314b239-0ea9-4069-8690-b911e52fba59" providerId="ADAL" clId="{29B8E00B-7872-E548-A582-B078F735BD45}" dt="2021-04-15T07:41:05.118" v="444" actId="20578"/>
        <pc:sldMkLst>
          <pc:docMk/>
          <pc:sldMk cId="0" sldId="272"/>
        </pc:sldMkLst>
      </pc:sldChg>
      <pc:sldChg chg="modSp mod">
        <pc:chgData name="Rui XU" userId="e314b239-0ea9-4069-8690-b911e52fba59" providerId="ADAL" clId="{29B8E00B-7872-E548-A582-B078F735BD45}" dt="2021-04-22T06:42:14.906" v="3775" actId="20577"/>
        <pc:sldMkLst>
          <pc:docMk/>
          <pc:sldMk cId="0" sldId="273"/>
        </pc:sldMkLst>
        <pc:spChg chg="mod">
          <ac:chgData name="Rui XU" userId="e314b239-0ea9-4069-8690-b911e52fba59" providerId="ADAL" clId="{29B8E00B-7872-E548-A582-B078F735BD45}" dt="2021-04-22T06:42:14.906" v="3775" actId="20577"/>
          <ac:spMkLst>
            <pc:docMk/>
            <pc:sldMk cId="0" sldId="273"/>
            <ac:spMk id="5" creationId="{AE3121BD-4758-4181-830D-AF8F732720B1}"/>
          </ac:spMkLst>
        </pc:spChg>
      </pc:sldChg>
      <pc:sldChg chg="modSp mod">
        <pc:chgData name="Rui XU" userId="e314b239-0ea9-4069-8690-b911e52fba59" providerId="ADAL" clId="{29B8E00B-7872-E548-A582-B078F735BD45}" dt="2021-04-22T06:42:48.372" v="3778" actId="1076"/>
        <pc:sldMkLst>
          <pc:docMk/>
          <pc:sldMk cId="0" sldId="283"/>
        </pc:sldMkLst>
        <pc:spChg chg="mod">
          <ac:chgData name="Rui XU" userId="e314b239-0ea9-4069-8690-b911e52fba59" providerId="ADAL" clId="{29B8E00B-7872-E548-A582-B078F735BD45}" dt="2021-04-22T06:42:48.372" v="3778" actId="1076"/>
          <ac:spMkLst>
            <pc:docMk/>
            <pc:sldMk cId="0" sldId="283"/>
            <ac:spMk id="1961" creationId="{00000000-0000-0000-0000-000000000000}"/>
          </ac:spMkLst>
        </pc:spChg>
      </pc:sldChg>
      <pc:sldChg chg="ord">
        <pc:chgData name="Rui XU" userId="e314b239-0ea9-4069-8690-b911e52fba59" providerId="ADAL" clId="{29B8E00B-7872-E548-A582-B078F735BD45}" dt="2021-04-15T07:41:05.118" v="444" actId="20578"/>
        <pc:sldMkLst>
          <pc:docMk/>
          <pc:sldMk cId="141953410" sldId="284"/>
        </pc:sldMkLst>
      </pc:sldChg>
      <pc:sldChg chg="modSp mod">
        <pc:chgData name="Rui XU" userId="e314b239-0ea9-4069-8690-b911e52fba59" providerId="ADAL" clId="{29B8E00B-7872-E548-A582-B078F735BD45}" dt="2021-04-22T06:50:30.816" v="3782" actId="12"/>
        <pc:sldMkLst>
          <pc:docMk/>
          <pc:sldMk cId="0" sldId="285"/>
        </pc:sldMkLst>
        <pc:spChg chg="mod">
          <ac:chgData name="Rui XU" userId="e314b239-0ea9-4069-8690-b911e52fba59" providerId="ADAL" clId="{29B8E00B-7872-E548-A582-B078F735BD45}" dt="2021-04-22T06:50:30.816" v="3782" actId="12"/>
          <ac:spMkLst>
            <pc:docMk/>
            <pc:sldMk cId="0" sldId="285"/>
            <ac:spMk id="802" creationId="{00000000-0000-0000-0000-000000000000}"/>
          </ac:spMkLst>
        </pc:spChg>
        <pc:spChg chg="mod">
          <ac:chgData name="Rui XU" userId="e314b239-0ea9-4069-8690-b911e52fba59" providerId="ADAL" clId="{29B8E00B-7872-E548-A582-B078F735BD45}" dt="2021-04-15T07:33:40.539" v="337" actId="1076"/>
          <ac:spMkLst>
            <pc:docMk/>
            <pc:sldMk cId="0" sldId="285"/>
            <ac:spMk id="805" creationId="{00000000-0000-0000-0000-000000000000}"/>
          </ac:spMkLst>
        </pc:spChg>
        <pc:picChg chg="mod">
          <ac:chgData name="Rui XU" userId="e314b239-0ea9-4069-8690-b911e52fba59" providerId="ADAL" clId="{29B8E00B-7872-E548-A582-B078F735BD45}" dt="2021-04-15T07:33:40.539" v="337" actId="1076"/>
          <ac:picMkLst>
            <pc:docMk/>
            <pc:sldMk cId="0" sldId="285"/>
            <ac:picMk id="803" creationId="{00000000-0000-0000-0000-000000000000}"/>
          </ac:picMkLst>
        </pc:picChg>
      </pc:sldChg>
      <pc:sldChg chg="addSp modSp add mod modNotesTx">
        <pc:chgData name="Rui XU" userId="e314b239-0ea9-4069-8690-b911e52fba59" providerId="ADAL" clId="{29B8E00B-7872-E548-A582-B078F735BD45}" dt="2021-04-18T08:11:02.656" v="2532" actId="20577"/>
        <pc:sldMkLst>
          <pc:docMk/>
          <pc:sldMk cId="2225968752" sldId="286"/>
        </pc:sldMkLst>
        <pc:spChg chg="mod">
          <ac:chgData name="Rui XU" userId="e314b239-0ea9-4069-8690-b911e52fba59" providerId="ADAL" clId="{29B8E00B-7872-E548-A582-B078F735BD45}" dt="2021-04-15T07:23:20.347" v="193"/>
          <ac:spMkLst>
            <pc:docMk/>
            <pc:sldMk cId="2225968752" sldId="286"/>
            <ac:spMk id="802" creationId="{00000000-0000-0000-0000-000000000000}"/>
          </ac:spMkLst>
        </pc:spChg>
        <pc:spChg chg="mod">
          <ac:chgData name="Rui XU" userId="e314b239-0ea9-4069-8690-b911e52fba59" providerId="ADAL" clId="{29B8E00B-7872-E548-A582-B078F735BD45}" dt="2021-04-15T07:33:24.829" v="334" actId="1076"/>
          <ac:spMkLst>
            <pc:docMk/>
            <pc:sldMk cId="2225968752" sldId="286"/>
            <ac:spMk id="805" creationId="{00000000-0000-0000-0000-000000000000}"/>
          </ac:spMkLst>
        </pc:spChg>
        <pc:picChg chg="add mod">
          <ac:chgData name="Rui XU" userId="e314b239-0ea9-4069-8690-b911e52fba59" providerId="ADAL" clId="{29B8E00B-7872-E548-A582-B078F735BD45}" dt="2021-04-15T07:20:44.768" v="81" actId="1076"/>
          <ac:picMkLst>
            <pc:docMk/>
            <pc:sldMk cId="2225968752" sldId="286"/>
            <ac:picMk id="5" creationId="{B15C3BD8-4417-FC45-8D8C-E7988F0566C3}"/>
          </ac:picMkLst>
        </pc:picChg>
        <pc:picChg chg="mod">
          <ac:chgData name="Rui XU" userId="e314b239-0ea9-4069-8690-b911e52fba59" providerId="ADAL" clId="{29B8E00B-7872-E548-A582-B078F735BD45}" dt="2021-04-15T07:33:24.829" v="334" actId="1076"/>
          <ac:picMkLst>
            <pc:docMk/>
            <pc:sldMk cId="2225968752" sldId="286"/>
            <ac:picMk id="803" creationId="{00000000-0000-0000-0000-000000000000}"/>
          </ac:picMkLst>
        </pc:picChg>
      </pc:sldChg>
      <pc:sldChg chg="addSp delSp modSp add mod modNotesTx">
        <pc:chgData name="Rui XU" userId="e314b239-0ea9-4069-8690-b911e52fba59" providerId="ADAL" clId="{29B8E00B-7872-E548-A582-B078F735BD45}" dt="2021-04-18T08:18:19.506" v="2934" actId="20577"/>
        <pc:sldMkLst>
          <pc:docMk/>
          <pc:sldMk cId="128268438" sldId="287"/>
        </pc:sldMkLst>
        <pc:spChg chg="mod">
          <ac:chgData name="Rui XU" userId="e314b239-0ea9-4069-8690-b911e52fba59" providerId="ADAL" clId="{29B8E00B-7872-E548-A582-B078F735BD45}" dt="2021-04-15T07:35:09.127" v="385" actId="14100"/>
          <ac:spMkLst>
            <pc:docMk/>
            <pc:sldMk cId="128268438" sldId="287"/>
            <ac:spMk id="802" creationId="{00000000-0000-0000-0000-000000000000}"/>
          </ac:spMkLst>
        </pc:spChg>
        <pc:spChg chg="mod">
          <ac:chgData name="Rui XU" userId="e314b239-0ea9-4069-8690-b911e52fba59" providerId="ADAL" clId="{29B8E00B-7872-E548-A582-B078F735BD45}" dt="2021-04-15T07:34:02.773" v="338" actId="1076"/>
          <ac:spMkLst>
            <pc:docMk/>
            <pc:sldMk cId="128268438" sldId="287"/>
            <ac:spMk id="805" creationId="{00000000-0000-0000-0000-000000000000}"/>
          </ac:spMkLst>
        </pc:spChg>
        <pc:picChg chg="add del mod">
          <ac:chgData name="Rui XU" userId="e314b239-0ea9-4069-8690-b911e52fba59" providerId="ADAL" clId="{29B8E00B-7872-E548-A582-B078F735BD45}" dt="2021-04-15T07:25:47.310" v="221"/>
          <ac:picMkLst>
            <pc:docMk/>
            <pc:sldMk cId="128268438" sldId="287"/>
            <ac:picMk id="2" creationId="{E1CFC7E9-3CB4-0E4A-8D3C-351C0AB7E609}"/>
          </ac:picMkLst>
        </pc:picChg>
        <pc:picChg chg="add del mod">
          <ac:chgData name="Rui XU" userId="e314b239-0ea9-4069-8690-b911e52fba59" providerId="ADAL" clId="{29B8E00B-7872-E548-A582-B078F735BD45}" dt="2021-04-15T07:28:40.088" v="239" actId="478"/>
          <ac:picMkLst>
            <pc:docMk/>
            <pc:sldMk cId="128268438" sldId="287"/>
            <ac:picMk id="3" creationId="{92DB1F51-E8DA-2847-B909-8D53D25F00D5}"/>
          </ac:picMkLst>
        </pc:picChg>
        <pc:picChg chg="add mod">
          <ac:chgData name="Rui XU" userId="e314b239-0ea9-4069-8690-b911e52fba59" providerId="ADAL" clId="{29B8E00B-7872-E548-A582-B078F735BD45}" dt="2021-04-15T07:35:04.996" v="384" actId="14100"/>
          <ac:picMkLst>
            <pc:docMk/>
            <pc:sldMk cId="128268438" sldId="287"/>
            <ac:picMk id="4" creationId="{D3088E46-AE7B-5446-93CD-26B529C63075}"/>
          </ac:picMkLst>
        </pc:picChg>
        <pc:picChg chg="del">
          <ac:chgData name="Rui XU" userId="e314b239-0ea9-4069-8690-b911e52fba59" providerId="ADAL" clId="{29B8E00B-7872-E548-A582-B078F735BD45}" dt="2021-04-15T07:24:12.279" v="195" actId="478"/>
          <ac:picMkLst>
            <pc:docMk/>
            <pc:sldMk cId="128268438" sldId="287"/>
            <ac:picMk id="5" creationId="{B15C3BD8-4417-FC45-8D8C-E7988F0566C3}"/>
          </ac:picMkLst>
        </pc:picChg>
        <pc:picChg chg="mod">
          <ac:chgData name="Rui XU" userId="e314b239-0ea9-4069-8690-b911e52fba59" providerId="ADAL" clId="{29B8E00B-7872-E548-A582-B078F735BD45}" dt="2021-04-15T07:34:02.773" v="338" actId="1076"/>
          <ac:picMkLst>
            <pc:docMk/>
            <pc:sldMk cId="128268438" sldId="287"/>
            <ac:picMk id="803" creationId="{00000000-0000-0000-0000-000000000000}"/>
          </ac:picMkLst>
        </pc:picChg>
      </pc:sldChg>
      <pc:sldChg chg="addSp delSp modSp add mod modNotesTx">
        <pc:chgData name="Rui XU" userId="e314b239-0ea9-4069-8690-b911e52fba59" providerId="ADAL" clId="{29B8E00B-7872-E548-A582-B078F735BD45}" dt="2021-04-18T08:42:22.343" v="2968" actId="20577"/>
        <pc:sldMkLst>
          <pc:docMk/>
          <pc:sldMk cId="1602027445" sldId="288"/>
        </pc:sldMkLst>
        <pc:spChg chg="mod">
          <ac:chgData name="Rui XU" userId="e314b239-0ea9-4069-8690-b911e52fba59" providerId="ADAL" clId="{29B8E00B-7872-E548-A582-B078F735BD45}" dt="2021-04-15T07:34:41.647" v="365" actId="14100"/>
          <ac:spMkLst>
            <pc:docMk/>
            <pc:sldMk cId="1602027445" sldId="288"/>
            <ac:spMk id="802" creationId="{00000000-0000-0000-0000-000000000000}"/>
          </ac:spMkLst>
        </pc:spChg>
        <pc:spChg chg="mod">
          <ac:chgData name="Rui XU" userId="e314b239-0ea9-4069-8690-b911e52fba59" providerId="ADAL" clId="{29B8E00B-7872-E548-A582-B078F735BD45}" dt="2021-04-15T07:34:10.061" v="339" actId="1076"/>
          <ac:spMkLst>
            <pc:docMk/>
            <pc:sldMk cId="1602027445" sldId="288"/>
            <ac:spMk id="805" creationId="{00000000-0000-0000-0000-000000000000}"/>
          </ac:spMkLst>
        </pc:spChg>
        <pc:picChg chg="add mod">
          <ac:chgData name="Rui XU" userId="e314b239-0ea9-4069-8690-b911e52fba59" providerId="ADAL" clId="{29B8E00B-7872-E548-A582-B078F735BD45}" dt="2021-04-15T07:34:34.802" v="364" actId="1038"/>
          <ac:picMkLst>
            <pc:docMk/>
            <pc:sldMk cId="1602027445" sldId="288"/>
            <ac:picMk id="2" creationId="{2C1F64C1-0002-7B46-8F1F-BAB6D4FF3D9F}"/>
          </ac:picMkLst>
        </pc:picChg>
        <pc:picChg chg="del">
          <ac:chgData name="Rui XU" userId="e314b239-0ea9-4069-8690-b911e52fba59" providerId="ADAL" clId="{29B8E00B-7872-E548-A582-B078F735BD45}" dt="2021-04-15T07:31:38.949" v="289" actId="478"/>
          <ac:picMkLst>
            <pc:docMk/>
            <pc:sldMk cId="1602027445" sldId="288"/>
            <ac:picMk id="4" creationId="{D3088E46-AE7B-5446-93CD-26B529C63075}"/>
          </ac:picMkLst>
        </pc:picChg>
        <pc:picChg chg="mod">
          <ac:chgData name="Rui XU" userId="e314b239-0ea9-4069-8690-b911e52fba59" providerId="ADAL" clId="{29B8E00B-7872-E548-A582-B078F735BD45}" dt="2021-04-15T07:34:10.061" v="339" actId="1076"/>
          <ac:picMkLst>
            <pc:docMk/>
            <pc:sldMk cId="1602027445" sldId="288"/>
            <ac:picMk id="803" creationId="{00000000-0000-0000-0000-000000000000}"/>
          </ac:picMkLst>
        </pc:picChg>
      </pc:sldChg>
      <pc:sldChg chg="addSp delSp modSp add mod modNotesTx">
        <pc:chgData name="Rui XU" userId="e314b239-0ea9-4069-8690-b911e52fba59" providerId="ADAL" clId="{29B8E00B-7872-E548-A582-B078F735BD45}" dt="2021-04-18T08:53:59.049" v="3420" actId="20577"/>
        <pc:sldMkLst>
          <pc:docMk/>
          <pc:sldMk cId="3890440483" sldId="289"/>
        </pc:sldMkLst>
        <pc:spChg chg="mod">
          <ac:chgData name="Rui XU" userId="e314b239-0ea9-4069-8690-b911e52fba59" providerId="ADAL" clId="{29B8E00B-7872-E548-A582-B078F735BD45}" dt="2021-04-15T09:34:06.852" v="701" actId="1076"/>
          <ac:spMkLst>
            <pc:docMk/>
            <pc:sldMk cId="3890440483" sldId="289"/>
            <ac:spMk id="802" creationId="{00000000-0000-0000-0000-000000000000}"/>
          </ac:spMkLst>
        </pc:spChg>
        <pc:picChg chg="del">
          <ac:chgData name="Rui XU" userId="e314b239-0ea9-4069-8690-b911e52fba59" providerId="ADAL" clId="{29B8E00B-7872-E548-A582-B078F735BD45}" dt="2021-04-15T07:38:16.562" v="406" actId="478"/>
          <ac:picMkLst>
            <pc:docMk/>
            <pc:sldMk cId="3890440483" sldId="289"/>
            <ac:picMk id="2" creationId="{2C1F64C1-0002-7B46-8F1F-BAB6D4FF3D9F}"/>
          </ac:picMkLst>
        </pc:picChg>
        <pc:picChg chg="add del mod">
          <ac:chgData name="Rui XU" userId="e314b239-0ea9-4069-8690-b911e52fba59" providerId="ADAL" clId="{29B8E00B-7872-E548-A582-B078F735BD45}" dt="2021-04-15T09:25:42.684" v="531" actId="478"/>
          <ac:picMkLst>
            <pc:docMk/>
            <pc:sldMk cId="3890440483" sldId="289"/>
            <ac:picMk id="3" creationId="{4126EDD2-5861-1847-898E-CE00BB121B77}"/>
          </ac:picMkLst>
        </pc:picChg>
        <pc:picChg chg="add del mod">
          <ac:chgData name="Rui XU" userId="e314b239-0ea9-4069-8690-b911e52fba59" providerId="ADAL" clId="{29B8E00B-7872-E548-A582-B078F735BD45}" dt="2021-04-15T09:29:26.257" v="624" actId="478"/>
          <ac:picMkLst>
            <pc:docMk/>
            <pc:sldMk cId="3890440483" sldId="289"/>
            <ac:picMk id="4" creationId="{6F96DE16-D9BC-3848-95BD-EF1D4733DE98}"/>
          </ac:picMkLst>
        </pc:picChg>
        <pc:picChg chg="add mod modCrop">
          <ac:chgData name="Rui XU" userId="e314b239-0ea9-4069-8690-b911e52fba59" providerId="ADAL" clId="{29B8E00B-7872-E548-A582-B078F735BD45}" dt="2021-04-15T09:34:09.324" v="702" actId="1076"/>
          <ac:picMkLst>
            <pc:docMk/>
            <pc:sldMk cId="3890440483" sldId="289"/>
            <ac:picMk id="5" creationId="{0A138DA3-F4CF-CE41-A8EE-272745D220D8}"/>
          </ac:picMkLst>
        </pc:picChg>
        <pc:picChg chg="add mod modCrop">
          <ac:chgData name="Rui XU" userId="e314b239-0ea9-4069-8690-b911e52fba59" providerId="ADAL" clId="{29B8E00B-7872-E548-A582-B078F735BD45}" dt="2021-04-15T09:33:38.225" v="691" actId="1076"/>
          <ac:picMkLst>
            <pc:docMk/>
            <pc:sldMk cId="3890440483" sldId="289"/>
            <ac:picMk id="6" creationId="{1282EA8B-0D29-F442-8FF2-E3C19F77E4F5}"/>
          </ac:picMkLst>
        </pc:picChg>
      </pc:sldChg>
      <pc:sldChg chg="addSp delSp modSp add mod modNotesTx">
        <pc:chgData name="Rui XU" userId="e314b239-0ea9-4069-8690-b911e52fba59" providerId="ADAL" clId="{29B8E00B-7872-E548-A582-B078F735BD45}" dt="2021-04-18T08:56:35.374" v="3592" actId="20577"/>
        <pc:sldMkLst>
          <pc:docMk/>
          <pc:sldMk cId="890170643" sldId="291"/>
        </pc:sldMkLst>
        <pc:spChg chg="mod">
          <ac:chgData name="Rui XU" userId="e314b239-0ea9-4069-8690-b911e52fba59" providerId="ADAL" clId="{29B8E00B-7872-E548-A582-B078F735BD45}" dt="2021-04-15T09:41:50.247" v="823" actId="20577"/>
          <ac:spMkLst>
            <pc:docMk/>
            <pc:sldMk cId="890170643" sldId="291"/>
            <ac:spMk id="802" creationId="{00000000-0000-0000-0000-000000000000}"/>
          </ac:spMkLst>
        </pc:spChg>
        <pc:spChg chg="mod">
          <ac:chgData name="Rui XU" userId="e314b239-0ea9-4069-8690-b911e52fba59" providerId="ADAL" clId="{29B8E00B-7872-E548-A582-B078F735BD45}" dt="2021-04-15T09:31:42.776" v="657" actId="20577"/>
          <ac:spMkLst>
            <pc:docMk/>
            <pc:sldMk cId="890170643" sldId="291"/>
            <ac:spMk id="805" creationId="{00000000-0000-0000-0000-000000000000}"/>
          </ac:spMkLst>
        </pc:spChg>
        <pc:picChg chg="add del mod">
          <ac:chgData name="Rui XU" userId="e314b239-0ea9-4069-8690-b911e52fba59" providerId="ADAL" clId="{29B8E00B-7872-E548-A582-B078F735BD45}" dt="2021-04-15T09:39:28.354" v="750" actId="478"/>
          <ac:picMkLst>
            <pc:docMk/>
            <pc:sldMk cId="890170643" sldId="291"/>
            <ac:picMk id="2" creationId="{1E163909-DF37-E643-B524-C4C1B5538966}"/>
          </ac:picMkLst>
        </pc:picChg>
        <pc:picChg chg="add mod">
          <ac:chgData name="Rui XU" userId="e314b239-0ea9-4069-8690-b911e52fba59" providerId="ADAL" clId="{29B8E00B-7872-E548-A582-B078F735BD45}" dt="2021-04-15T09:39:57.078" v="754" actId="14100"/>
          <ac:picMkLst>
            <pc:docMk/>
            <pc:sldMk cId="890170643" sldId="291"/>
            <ac:picMk id="3" creationId="{36B6E64C-027C-F042-B5A9-669B1091DC1E}"/>
          </ac:picMkLst>
        </pc:picChg>
        <pc:picChg chg="del">
          <ac:chgData name="Rui XU" userId="e314b239-0ea9-4069-8690-b911e52fba59" providerId="ADAL" clId="{29B8E00B-7872-E548-A582-B078F735BD45}" dt="2021-04-15T09:34:28.164" v="704" actId="478"/>
          <ac:picMkLst>
            <pc:docMk/>
            <pc:sldMk cId="890170643" sldId="291"/>
            <ac:picMk id="5" creationId="{0A138DA3-F4CF-CE41-A8EE-272745D220D8}"/>
          </ac:picMkLst>
        </pc:picChg>
        <pc:picChg chg="add del mod">
          <ac:chgData name="Rui XU" userId="e314b239-0ea9-4069-8690-b911e52fba59" providerId="ADAL" clId="{29B8E00B-7872-E548-A582-B078F735BD45}" dt="2021-04-15T09:39:15.459" v="746" actId="478"/>
          <ac:picMkLst>
            <pc:docMk/>
            <pc:sldMk cId="890170643" sldId="291"/>
            <ac:picMk id="6" creationId="{0CEB1070-FAEE-7B4B-84A1-A275195197C4}"/>
          </ac:picMkLst>
        </pc:picChg>
      </pc:sldChg>
      <pc:sldChg chg="add del">
        <pc:chgData name="Rui XU" userId="e314b239-0ea9-4069-8690-b911e52fba59" providerId="ADAL" clId="{29B8E00B-7872-E548-A582-B078F735BD45}" dt="2021-04-15T09:18:01.810" v="485" actId="2696"/>
        <pc:sldMkLst>
          <pc:docMk/>
          <pc:sldMk cId="2151019615" sldId="291"/>
        </pc:sldMkLst>
      </pc:sldChg>
      <pc:sldChg chg="addSp delSp modSp add mod modNotesTx">
        <pc:chgData name="Rui XU" userId="e314b239-0ea9-4069-8690-b911e52fba59" providerId="ADAL" clId="{29B8E00B-7872-E548-A582-B078F735BD45}" dt="2021-04-18T08:58:10.081" v="3667" actId="20577"/>
        <pc:sldMkLst>
          <pc:docMk/>
          <pc:sldMk cId="2380407705" sldId="292"/>
        </pc:sldMkLst>
        <pc:spChg chg="mod">
          <ac:chgData name="Rui XU" userId="e314b239-0ea9-4069-8690-b911e52fba59" providerId="ADAL" clId="{29B8E00B-7872-E548-A582-B078F735BD45}" dt="2021-04-15T09:50:15.391" v="890" actId="1076"/>
          <ac:spMkLst>
            <pc:docMk/>
            <pc:sldMk cId="2380407705" sldId="292"/>
            <ac:spMk id="802" creationId="{00000000-0000-0000-0000-000000000000}"/>
          </ac:spMkLst>
        </pc:spChg>
        <pc:picChg chg="add mod">
          <ac:chgData name="Rui XU" userId="e314b239-0ea9-4069-8690-b911e52fba59" providerId="ADAL" clId="{29B8E00B-7872-E548-A582-B078F735BD45}" dt="2021-04-15T09:50:00.862" v="888" actId="1076"/>
          <ac:picMkLst>
            <pc:docMk/>
            <pc:sldMk cId="2380407705" sldId="292"/>
            <ac:picMk id="2" creationId="{D7B0C5C5-55ED-6149-94A6-3957FB9D9D19}"/>
          </ac:picMkLst>
        </pc:picChg>
        <pc:picChg chg="del">
          <ac:chgData name="Rui XU" userId="e314b239-0ea9-4069-8690-b911e52fba59" providerId="ADAL" clId="{29B8E00B-7872-E548-A582-B078F735BD45}" dt="2021-04-15T09:42:45.436" v="881" actId="478"/>
          <ac:picMkLst>
            <pc:docMk/>
            <pc:sldMk cId="2380407705" sldId="292"/>
            <ac:picMk id="3" creationId="{36B6E64C-027C-F042-B5A9-669B1091DC1E}"/>
          </ac:picMkLst>
        </pc:picChg>
        <pc:picChg chg="add del mod">
          <ac:chgData name="Rui XU" userId="e314b239-0ea9-4069-8690-b911e52fba59" providerId="ADAL" clId="{29B8E00B-7872-E548-A582-B078F735BD45}" dt="2021-04-15T09:49:47.386" v="884" actId="478"/>
          <ac:picMkLst>
            <pc:docMk/>
            <pc:sldMk cId="2380407705" sldId="292"/>
            <ac:picMk id="6" creationId="{616BBD19-5766-AA47-923E-ECB1CE22C889}"/>
          </ac:picMkLst>
        </pc:picChg>
      </pc:sldChg>
      <pc:sldChg chg="addSp delSp modSp add mod modNotesTx">
        <pc:chgData name="Rui XU" userId="e314b239-0ea9-4069-8690-b911e52fba59" providerId="ADAL" clId="{29B8E00B-7872-E548-A582-B078F735BD45}" dt="2021-04-18T08:59:22.022" v="3758" actId="20577"/>
        <pc:sldMkLst>
          <pc:docMk/>
          <pc:sldMk cId="2027531681" sldId="293"/>
        </pc:sldMkLst>
        <pc:spChg chg="mod">
          <ac:chgData name="Rui XU" userId="e314b239-0ea9-4069-8690-b911e52fba59" providerId="ADAL" clId="{29B8E00B-7872-E548-A582-B078F735BD45}" dt="2021-04-15T09:55:58.317" v="1000" actId="20577"/>
          <ac:spMkLst>
            <pc:docMk/>
            <pc:sldMk cId="2027531681" sldId="293"/>
            <ac:spMk id="802" creationId="{00000000-0000-0000-0000-000000000000}"/>
          </ac:spMkLst>
        </pc:spChg>
        <pc:picChg chg="del">
          <ac:chgData name="Rui XU" userId="e314b239-0ea9-4069-8690-b911e52fba59" providerId="ADAL" clId="{29B8E00B-7872-E548-A582-B078F735BD45}" dt="2021-04-15T09:50:30.387" v="893" actId="478"/>
          <ac:picMkLst>
            <pc:docMk/>
            <pc:sldMk cId="2027531681" sldId="293"/>
            <ac:picMk id="2" creationId="{D7B0C5C5-55ED-6149-94A6-3957FB9D9D19}"/>
          </ac:picMkLst>
        </pc:picChg>
        <pc:picChg chg="add mod">
          <ac:chgData name="Rui XU" userId="e314b239-0ea9-4069-8690-b911e52fba59" providerId="ADAL" clId="{29B8E00B-7872-E548-A582-B078F735BD45}" dt="2021-04-15T09:54:09.707" v="964" actId="166"/>
          <ac:picMkLst>
            <pc:docMk/>
            <pc:sldMk cId="2027531681" sldId="293"/>
            <ac:picMk id="6" creationId="{879FC528-4D27-FE4F-96BC-AA110247B561}"/>
          </ac:picMkLst>
        </pc:picChg>
        <pc:picChg chg="add mod">
          <ac:chgData name="Rui XU" userId="e314b239-0ea9-4069-8690-b911e52fba59" providerId="ADAL" clId="{29B8E00B-7872-E548-A582-B078F735BD45}" dt="2021-04-15T09:54:13.216" v="965" actId="1076"/>
          <ac:picMkLst>
            <pc:docMk/>
            <pc:sldMk cId="2027531681" sldId="293"/>
            <ac:picMk id="7" creationId="{7FEAD8C8-92A6-AE4F-93EB-F3F84E2C961B}"/>
          </ac:picMkLst>
        </pc:picChg>
      </pc:sldChg>
      <pc:sldChg chg="modSp mod">
        <pc:chgData name="Rui XU" userId="e314b239-0ea9-4069-8690-b911e52fba59" providerId="ADAL" clId="{29B8E00B-7872-E548-A582-B078F735BD45}" dt="2021-04-17T13:16:17.492" v="1176" actId="20577"/>
        <pc:sldMkLst>
          <pc:docMk/>
          <pc:sldMk cId="404395589" sldId="296"/>
        </pc:sldMkLst>
        <pc:spChg chg="mod">
          <ac:chgData name="Rui XU" userId="e314b239-0ea9-4069-8690-b911e52fba59" providerId="ADAL" clId="{29B8E00B-7872-E548-A582-B078F735BD45}" dt="2021-04-17T13:16:17.492" v="1176" actId="20577"/>
          <ac:spMkLst>
            <pc:docMk/>
            <pc:sldMk cId="404395589" sldId="296"/>
            <ac:spMk id="883" creationId="{00000000-0000-0000-0000-000000000000}"/>
          </ac:spMkLst>
        </pc:spChg>
      </pc:sldChg>
      <pc:sldChg chg="addSp delSp modSp mod">
        <pc:chgData name="Rui XU" userId="e314b239-0ea9-4069-8690-b911e52fba59" providerId="ADAL" clId="{29B8E00B-7872-E548-A582-B078F735BD45}" dt="2021-04-17T13:15:50.346" v="1171"/>
        <pc:sldMkLst>
          <pc:docMk/>
          <pc:sldMk cId="4256300713" sldId="297"/>
        </pc:sldMkLst>
        <pc:spChg chg="mod">
          <ac:chgData name="Rui XU" userId="e314b239-0ea9-4069-8690-b911e52fba59" providerId="ADAL" clId="{29B8E00B-7872-E548-A582-B078F735BD45}" dt="2021-04-17T13:07:52.332" v="1139" actId="1038"/>
          <ac:spMkLst>
            <pc:docMk/>
            <pc:sldMk cId="4256300713" sldId="297"/>
            <ac:spMk id="2" creationId="{C096FF74-630B-4304-87C5-AE21E9C85527}"/>
          </ac:spMkLst>
        </pc:spChg>
        <pc:spChg chg="add del mod">
          <ac:chgData name="Rui XU" userId="e314b239-0ea9-4069-8690-b911e52fba59" providerId="ADAL" clId="{29B8E00B-7872-E548-A582-B078F735BD45}" dt="2021-04-17T13:15:50.346" v="1171"/>
          <ac:spMkLst>
            <pc:docMk/>
            <pc:sldMk cId="4256300713" sldId="297"/>
            <ac:spMk id="3" creationId="{6A26A1C2-515A-B44C-9601-8E497CE8CF3E}"/>
          </ac:spMkLst>
        </pc:spChg>
        <pc:spChg chg="mod">
          <ac:chgData name="Rui XU" userId="e314b239-0ea9-4069-8690-b911e52fba59" providerId="ADAL" clId="{29B8E00B-7872-E548-A582-B078F735BD45}" dt="2021-04-17T13:07:52.332" v="1139" actId="1038"/>
          <ac:spMkLst>
            <pc:docMk/>
            <pc:sldMk cId="4256300713" sldId="297"/>
            <ac:spMk id="6" creationId="{93A11D85-151B-4896-A695-6E796A4161AA}"/>
          </ac:spMkLst>
        </pc:spChg>
        <pc:spChg chg="mod">
          <ac:chgData name="Rui XU" userId="e314b239-0ea9-4069-8690-b911e52fba59" providerId="ADAL" clId="{29B8E00B-7872-E548-A582-B078F735BD45}" dt="2021-04-17T13:15:45.949" v="1169"/>
          <ac:spMkLst>
            <pc:docMk/>
            <pc:sldMk cId="4256300713" sldId="297"/>
            <ac:spMk id="882" creationId="{00000000-0000-0000-0000-000000000000}"/>
          </ac:spMkLst>
        </pc:spChg>
        <pc:spChg chg="mod">
          <ac:chgData name="Rui XU" userId="e314b239-0ea9-4069-8690-b911e52fba59" providerId="ADAL" clId="{29B8E00B-7872-E548-A582-B078F735BD45}" dt="2021-04-17T13:15:35.504" v="1166" actId="14100"/>
          <ac:spMkLst>
            <pc:docMk/>
            <pc:sldMk cId="4256300713" sldId="297"/>
            <ac:spMk id="883" creationId="{00000000-0000-0000-0000-000000000000}"/>
          </ac:spMkLst>
        </pc:spChg>
        <pc:grpChg chg="mod">
          <ac:chgData name="Rui XU" userId="e314b239-0ea9-4069-8690-b911e52fba59" providerId="ADAL" clId="{29B8E00B-7872-E548-A582-B078F735BD45}" dt="2021-04-17T13:07:52.332" v="1139" actId="1038"/>
          <ac:grpSpMkLst>
            <pc:docMk/>
            <pc:sldMk cId="4256300713" sldId="297"/>
            <ac:grpSpMk id="10" creationId="{D6C86D89-C822-43A7-8FC1-C94F9AC2A1F9}"/>
          </ac:grpSpMkLst>
        </pc:grpChg>
        <pc:grpChg chg="mod">
          <ac:chgData name="Rui XU" userId="e314b239-0ea9-4069-8690-b911e52fba59" providerId="ADAL" clId="{29B8E00B-7872-E548-A582-B078F735BD45}" dt="2021-04-17T13:15:35.504" v="1166" actId="14100"/>
          <ac:grpSpMkLst>
            <pc:docMk/>
            <pc:sldMk cId="4256300713" sldId="297"/>
            <ac:grpSpMk id="884" creationId="{00000000-0000-0000-0000-000000000000}"/>
          </ac:grpSpMkLst>
        </pc:grpChg>
      </pc:sldChg>
      <pc:sldMasterChg chg="delSldLayout">
        <pc:chgData name="Rui XU" userId="e314b239-0ea9-4069-8690-b911e52fba59" providerId="ADAL" clId="{29B8E00B-7872-E548-A582-B078F735BD45}" dt="2021-04-17T14:00:48.545" v="1214" actId="2696"/>
        <pc:sldMasterMkLst>
          <pc:docMk/>
          <pc:sldMasterMk cId="0" sldId="2147483667"/>
        </pc:sldMasterMkLst>
        <pc:sldLayoutChg chg="del">
          <pc:chgData name="Rui XU" userId="e314b239-0ea9-4069-8690-b911e52fba59" providerId="ADAL" clId="{29B8E00B-7872-E548-A582-B078F735BD45}" dt="2021-04-17T14:00:48.545" v="1214" actId="2696"/>
          <pc:sldLayoutMkLst>
            <pc:docMk/>
            <pc:sldMasterMk cId="0" sldId="2147483667"/>
            <pc:sldLayoutMk cId="0" sldId="2147483653"/>
          </pc:sldLayoutMkLst>
        </pc:sldLayoutChg>
      </pc:sldMasterChg>
    </pc:docChg>
  </pc:docChgLst>
  <pc:docChgLst>
    <pc:chgData name="Rui XU" userId="e314b239-0ea9-4069-8690-b911e52fba59" providerId="ADAL" clId="{94FACCC6-CECE-3941-9699-CAFE201CBF31}"/>
    <pc:docChg chg="undo custSel modSld">
      <pc:chgData name="Rui XU" userId="e314b239-0ea9-4069-8690-b911e52fba59" providerId="ADAL" clId="{94FACCC6-CECE-3941-9699-CAFE201CBF31}" dt="2021-03-19T07:35:40.904" v="1417" actId="2710"/>
      <pc:docMkLst>
        <pc:docMk/>
      </pc:docMkLst>
      <pc:sldChg chg="modSp mod">
        <pc:chgData name="Rui XU" userId="e314b239-0ea9-4069-8690-b911e52fba59" providerId="ADAL" clId="{94FACCC6-CECE-3941-9699-CAFE201CBF31}" dt="2021-03-19T07:31:49.705" v="1387" actId="20577"/>
        <pc:sldMkLst>
          <pc:docMk/>
          <pc:sldMk cId="0" sldId="259"/>
        </pc:sldMkLst>
        <pc:spChg chg="mod">
          <ac:chgData name="Rui XU" userId="e314b239-0ea9-4069-8690-b911e52fba59" providerId="ADAL" clId="{94FACCC6-CECE-3941-9699-CAFE201CBF31}" dt="2021-03-13T14:11:01.409" v="1284" actId="20577"/>
          <ac:spMkLst>
            <pc:docMk/>
            <pc:sldMk cId="0" sldId="259"/>
            <ac:spMk id="525" creationId="{00000000-0000-0000-0000-000000000000}"/>
          </ac:spMkLst>
        </pc:spChg>
        <pc:spChg chg="mod">
          <ac:chgData name="Rui XU" userId="e314b239-0ea9-4069-8690-b911e52fba59" providerId="ADAL" clId="{94FACCC6-CECE-3941-9699-CAFE201CBF31}" dt="2021-03-19T07:31:49.705" v="1387" actId="20577"/>
          <ac:spMkLst>
            <pc:docMk/>
            <pc:sldMk cId="0" sldId="259"/>
            <ac:spMk id="526" creationId="{00000000-0000-0000-0000-000000000000}"/>
          </ac:spMkLst>
        </pc:spChg>
      </pc:sldChg>
      <pc:sldChg chg="addSp delSp modSp mod">
        <pc:chgData name="Rui XU" userId="e314b239-0ea9-4069-8690-b911e52fba59" providerId="ADAL" clId="{94FACCC6-CECE-3941-9699-CAFE201CBF31}" dt="2021-03-19T07:34:24.231" v="1405" actId="2710"/>
        <pc:sldMkLst>
          <pc:docMk/>
          <pc:sldMk cId="0" sldId="260"/>
        </pc:sldMkLst>
        <pc:spChg chg="add del mod">
          <ac:chgData name="Rui XU" userId="e314b239-0ea9-4069-8690-b911e52fba59" providerId="ADAL" clId="{94FACCC6-CECE-3941-9699-CAFE201CBF31}" dt="2021-03-19T07:32:29.803" v="1395" actId="767"/>
          <ac:spMkLst>
            <pc:docMk/>
            <pc:sldMk cId="0" sldId="260"/>
            <ac:spMk id="2" creationId="{59FC7BD7-455B-5941-B59D-E46007BE17C8}"/>
          </ac:spMkLst>
        </pc:spChg>
        <pc:spChg chg="mod">
          <ac:chgData name="Rui XU" userId="e314b239-0ea9-4069-8690-b911e52fba59" providerId="ADAL" clId="{94FACCC6-CECE-3941-9699-CAFE201CBF31}" dt="2021-03-19T07:33:10.233" v="1402" actId="21"/>
          <ac:spMkLst>
            <pc:docMk/>
            <pc:sldMk cId="0" sldId="260"/>
            <ac:spMk id="536" creationId="{00000000-0000-0000-0000-000000000000}"/>
          </ac:spMkLst>
        </pc:spChg>
        <pc:spChg chg="mod">
          <ac:chgData name="Rui XU" userId="e314b239-0ea9-4069-8690-b911e52fba59" providerId="ADAL" clId="{94FACCC6-CECE-3941-9699-CAFE201CBF31}" dt="2021-03-19T07:34:24.231" v="1405" actId="2710"/>
          <ac:spMkLst>
            <pc:docMk/>
            <pc:sldMk cId="0" sldId="260"/>
            <ac:spMk id="537" creationId="{00000000-0000-0000-0000-000000000000}"/>
          </ac:spMkLst>
        </pc:spChg>
      </pc:sldChg>
      <pc:sldChg chg="modSp mod modNotesTx">
        <pc:chgData name="Rui XU" userId="e314b239-0ea9-4069-8690-b911e52fba59" providerId="ADAL" clId="{94FACCC6-CECE-3941-9699-CAFE201CBF31}" dt="2021-03-19T07:35:25.407" v="1414" actId="14100"/>
        <pc:sldMkLst>
          <pc:docMk/>
          <pc:sldMk cId="0" sldId="261"/>
        </pc:sldMkLst>
        <pc:spChg chg="mod">
          <ac:chgData name="Rui XU" userId="e314b239-0ea9-4069-8690-b911e52fba59" providerId="ADAL" clId="{94FACCC6-CECE-3941-9699-CAFE201CBF31}" dt="2021-03-13T14:12:40.941" v="1303" actId="313"/>
          <ac:spMkLst>
            <pc:docMk/>
            <pc:sldMk cId="0" sldId="261"/>
            <ac:spMk id="587" creationId="{00000000-0000-0000-0000-000000000000}"/>
          </ac:spMkLst>
        </pc:spChg>
        <pc:spChg chg="mod">
          <ac:chgData name="Rui XU" userId="e314b239-0ea9-4069-8690-b911e52fba59" providerId="ADAL" clId="{94FACCC6-CECE-3941-9699-CAFE201CBF31}" dt="2021-03-14T11:57:39.901" v="1382" actId="20577"/>
          <ac:spMkLst>
            <pc:docMk/>
            <pc:sldMk cId="0" sldId="261"/>
            <ac:spMk id="588" creationId="{00000000-0000-0000-0000-000000000000}"/>
          </ac:spMkLst>
        </pc:spChg>
        <pc:spChg chg="mod">
          <ac:chgData name="Rui XU" userId="e314b239-0ea9-4069-8690-b911e52fba59" providerId="ADAL" clId="{94FACCC6-CECE-3941-9699-CAFE201CBF31}" dt="2021-03-19T07:34:34.174" v="1406" actId="20577"/>
          <ac:spMkLst>
            <pc:docMk/>
            <pc:sldMk cId="0" sldId="261"/>
            <ac:spMk id="589" creationId="{00000000-0000-0000-0000-000000000000}"/>
          </ac:spMkLst>
        </pc:spChg>
        <pc:grpChg chg="mod">
          <ac:chgData name="Rui XU" userId="e314b239-0ea9-4069-8690-b911e52fba59" providerId="ADAL" clId="{94FACCC6-CECE-3941-9699-CAFE201CBF31}" dt="2021-03-19T07:35:25.407" v="1414" actId="14100"/>
          <ac:grpSpMkLst>
            <pc:docMk/>
            <pc:sldMk cId="0" sldId="261"/>
            <ac:grpSpMk id="542" creationId="{00000000-0000-0000-0000-000000000000}"/>
          </ac:grpSpMkLst>
        </pc:grpChg>
      </pc:sldChg>
      <pc:sldChg chg="modSp mod">
        <pc:chgData name="Rui XU" userId="e314b239-0ea9-4069-8690-b911e52fba59" providerId="ADAL" clId="{94FACCC6-CECE-3941-9699-CAFE201CBF31}" dt="2021-03-19T07:34:50.530" v="1409" actId="2710"/>
        <pc:sldMkLst>
          <pc:docMk/>
          <pc:sldMk cId="0" sldId="262"/>
        </pc:sldMkLst>
        <pc:spChg chg="mod">
          <ac:chgData name="Rui XU" userId="e314b239-0ea9-4069-8690-b911e52fba59" providerId="ADAL" clId="{94FACCC6-CECE-3941-9699-CAFE201CBF31}" dt="2021-03-11T15:10:15.616" v="12" actId="20577"/>
          <ac:spMkLst>
            <pc:docMk/>
            <pc:sldMk cId="0" sldId="262"/>
            <ac:spMk id="669" creationId="{00000000-0000-0000-0000-000000000000}"/>
          </ac:spMkLst>
        </pc:spChg>
        <pc:spChg chg="mod">
          <ac:chgData name="Rui XU" userId="e314b239-0ea9-4069-8690-b911e52fba59" providerId="ADAL" clId="{94FACCC6-CECE-3941-9699-CAFE201CBF31}" dt="2021-03-19T07:34:50.530" v="1409" actId="2710"/>
          <ac:spMkLst>
            <pc:docMk/>
            <pc:sldMk cId="0" sldId="262"/>
            <ac:spMk id="675" creationId="{00000000-0000-0000-0000-000000000000}"/>
          </ac:spMkLst>
        </pc:spChg>
      </pc:sldChg>
      <pc:sldChg chg="modSp mod">
        <pc:chgData name="Rui XU" userId="e314b239-0ea9-4069-8690-b911e52fba59" providerId="ADAL" clId="{94FACCC6-CECE-3941-9699-CAFE201CBF31}" dt="2021-03-19T07:35:01.386" v="1412" actId="122"/>
        <pc:sldMkLst>
          <pc:docMk/>
          <pc:sldMk cId="0" sldId="263"/>
        </pc:sldMkLst>
        <pc:spChg chg="mod">
          <ac:chgData name="Rui XU" userId="e314b239-0ea9-4069-8690-b911e52fba59" providerId="ADAL" clId="{94FACCC6-CECE-3941-9699-CAFE201CBF31}" dt="2021-03-19T07:35:01.386" v="1412" actId="122"/>
          <ac:spMkLst>
            <pc:docMk/>
            <pc:sldMk cId="0" sldId="263"/>
            <ac:spMk id="726" creationId="{00000000-0000-0000-0000-000000000000}"/>
          </ac:spMkLst>
        </pc:spChg>
      </pc:sldChg>
      <pc:sldChg chg="addSp delSp modSp mod">
        <pc:chgData name="Rui XU" userId="e314b239-0ea9-4069-8690-b911e52fba59" providerId="ADAL" clId="{94FACCC6-CECE-3941-9699-CAFE201CBF31}" dt="2021-03-19T07:35:40.904" v="1417" actId="2710"/>
        <pc:sldMkLst>
          <pc:docMk/>
          <pc:sldMk cId="0" sldId="264"/>
        </pc:sldMkLst>
        <pc:spChg chg="add del mod">
          <ac:chgData name="Rui XU" userId="e314b239-0ea9-4069-8690-b911e52fba59" providerId="ADAL" clId="{94FACCC6-CECE-3941-9699-CAFE201CBF31}" dt="2021-03-11T15:20:53.358" v="120" actId="478"/>
          <ac:spMkLst>
            <pc:docMk/>
            <pc:sldMk cId="0" sldId="264"/>
            <ac:spMk id="37" creationId="{07E570F2-31BB-5249-8644-32C846A716BD}"/>
          </ac:spMkLst>
        </pc:spChg>
        <pc:spChg chg="mod">
          <ac:chgData name="Rui XU" userId="e314b239-0ea9-4069-8690-b911e52fba59" providerId="ADAL" clId="{94FACCC6-CECE-3941-9699-CAFE201CBF31}" dt="2021-03-11T15:18:16.825" v="103"/>
          <ac:spMkLst>
            <pc:docMk/>
            <pc:sldMk cId="0" sldId="264"/>
            <ac:spMk id="39" creationId="{5561A1E9-17E9-8C4F-B307-0F60AA9037D4}"/>
          </ac:spMkLst>
        </pc:spChg>
        <pc:spChg chg="mod">
          <ac:chgData name="Rui XU" userId="e314b239-0ea9-4069-8690-b911e52fba59" providerId="ADAL" clId="{94FACCC6-CECE-3941-9699-CAFE201CBF31}" dt="2021-03-11T15:18:16.825" v="103"/>
          <ac:spMkLst>
            <pc:docMk/>
            <pc:sldMk cId="0" sldId="264"/>
            <ac:spMk id="40" creationId="{8370AA58-F07E-9E41-B2AD-B33885023511}"/>
          </ac:spMkLst>
        </pc:spChg>
        <pc:spChg chg="mod">
          <ac:chgData name="Rui XU" userId="e314b239-0ea9-4069-8690-b911e52fba59" providerId="ADAL" clId="{94FACCC6-CECE-3941-9699-CAFE201CBF31}" dt="2021-03-11T15:18:16.825" v="103"/>
          <ac:spMkLst>
            <pc:docMk/>
            <pc:sldMk cId="0" sldId="264"/>
            <ac:spMk id="41" creationId="{42FFC3CB-BEFB-5143-B4A2-0F6995192A3F}"/>
          </ac:spMkLst>
        </pc:spChg>
        <pc:spChg chg="mod">
          <ac:chgData name="Rui XU" userId="e314b239-0ea9-4069-8690-b911e52fba59" providerId="ADAL" clId="{94FACCC6-CECE-3941-9699-CAFE201CBF31}" dt="2021-03-11T15:18:16.825" v="103"/>
          <ac:spMkLst>
            <pc:docMk/>
            <pc:sldMk cId="0" sldId="264"/>
            <ac:spMk id="42" creationId="{AB25C87D-ECED-8649-A8C2-1C4601819977}"/>
          </ac:spMkLst>
        </pc:spChg>
        <pc:spChg chg="mod">
          <ac:chgData name="Rui XU" userId="e314b239-0ea9-4069-8690-b911e52fba59" providerId="ADAL" clId="{94FACCC6-CECE-3941-9699-CAFE201CBF31}" dt="2021-03-11T15:18:16.825" v="103"/>
          <ac:spMkLst>
            <pc:docMk/>
            <pc:sldMk cId="0" sldId="264"/>
            <ac:spMk id="43" creationId="{7FD67D05-AD6E-464D-8A43-413E42583B00}"/>
          </ac:spMkLst>
        </pc:spChg>
        <pc:spChg chg="mod">
          <ac:chgData name="Rui XU" userId="e314b239-0ea9-4069-8690-b911e52fba59" providerId="ADAL" clId="{94FACCC6-CECE-3941-9699-CAFE201CBF31}" dt="2021-03-11T15:18:16.825" v="103"/>
          <ac:spMkLst>
            <pc:docMk/>
            <pc:sldMk cId="0" sldId="264"/>
            <ac:spMk id="44" creationId="{74F7834F-8327-C544-9025-3994363C8293}"/>
          </ac:spMkLst>
        </pc:spChg>
        <pc:spChg chg="mod">
          <ac:chgData name="Rui XU" userId="e314b239-0ea9-4069-8690-b911e52fba59" providerId="ADAL" clId="{94FACCC6-CECE-3941-9699-CAFE201CBF31}" dt="2021-03-11T15:18:16.825" v="103"/>
          <ac:spMkLst>
            <pc:docMk/>
            <pc:sldMk cId="0" sldId="264"/>
            <ac:spMk id="45" creationId="{2DFDE607-46AE-2C4A-A9E3-2A57B26929C1}"/>
          </ac:spMkLst>
        </pc:spChg>
        <pc:spChg chg="mod">
          <ac:chgData name="Rui XU" userId="e314b239-0ea9-4069-8690-b911e52fba59" providerId="ADAL" clId="{94FACCC6-CECE-3941-9699-CAFE201CBF31}" dt="2021-03-11T15:18:16.825" v="103"/>
          <ac:spMkLst>
            <pc:docMk/>
            <pc:sldMk cId="0" sldId="264"/>
            <ac:spMk id="48" creationId="{F4D70233-C382-C44F-BC80-61B39DCF9C53}"/>
          </ac:spMkLst>
        </pc:spChg>
        <pc:spChg chg="mod">
          <ac:chgData name="Rui XU" userId="e314b239-0ea9-4069-8690-b911e52fba59" providerId="ADAL" clId="{94FACCC6-CECE-3941-9699-CAFE201CBF31}" dt="2021-03-11T15:18:16.825" v="103"/>
          <ac:spMkLst>
            <pc:docMk/>
            <pc:sldMk cId="0" sldId="264"/>
            <ac:spMk id="49" creationId="{49365B88-593A-8A4F-AF9A-885BB2A3643C}"/>
          </ac:spMkLst>
        </pc:spChg>
        <pc:spChg chg="mod">
          <ac:chgData name="Rui XU" userId="e314b239-0ea9-4069-8690-b911e52fba59" providerId="ADAL" clId="{94FACCC6-CECE-3941-9699-CAFE201CBF31}" dt="2021-03-11T15:18:16.825" v="103"/>
          <ac:spMkLst>
            <pc:docMk/>
            <pc:sldMk cId="0" sldId="264"/>
            <ac:spMk id="50" creationId="{CBFE06FE-1660-B04B-86A4-0D0B29B61561}"/>
          </ac:spMkLst>
        </pc:spChg>
        <pc:spChg chg="mod">
          <ac:chgData name="Rui XU" userId="e314b239-0ea9-4069-8690-b911e52fba59" providerId="ADAL" clId="{94FACCC6-CECE-3941-9699-CAFE201CBF31}" dt="2021-03-11T15:18:16.825" v="103"/>
          <ac:spMkLst>
            <pc:docMk/>
            <pc:sldMk cId="0" sldId="264"/>
            <ac:spMk id="51" creationId="{4F4453F3-E585-A142-B6DE-726F59D552A4}"/>
          </ac:spMkLst>
        </pc:spChg>
        <pc:spChg chg="mod">
          <ac:chgData name="Rui XU" userId="e314b239-0ea9-4069-8690-b911e52fba59" providerId="ADAL" clId="{94FACCC6-CECE-3941-9699-CAFE201CBF31}" dt="2021-03-11T15:18:16.825" v="103"/>
          <ac:spMkLst>
            <pc:docMk/>
            <pc:sldMk cId="0" sldId="264"/>
            <ac:spMk id="52" creationId="{D3BEA9D2-7DE2-E142-98E6-70C934FB921B}"/>
          </ac:spMkLst>
        </pc:spChg>
        <pc:spChg chg="mod">
          <ac:chgData name="Rui XU" userId="e314b239-0ea9-4069-8690-b911e52fba59" providerId="ADAL" clId="{94FACCC6-CECE-3941-9699-CAFE201CBF31}" dt="2021-03-11T15:18:16.825" v="103"/>
          <ac:spMkLst>
            <pc:docMk/>
            <pc:sldMk cId="0" sldId="264"/>
            <ac:spMk id="53" creationId="{21577F1E-EBE6-2143-BB39-E69794ADE07C}"/>
          </ac:spMkLst>
        </pc:spChg>
        <pc:spChg chg="add del mod">
          <ac:chgData name="Rui XU" userId="e314b239-0ea9-4069-8690-b911e52fba59" providerId="ADAL" clId="{94FACCC6-CECE-3941-9699-CAFE201CBF31}" dt="2021-03-11T15:18:37.938" v="106"/>
          <ac:spMkLst>
            <pc:docMk/>
            <pc:sldMk cId="0" sldId="264"/>
            <ac:spMk id="54" creationId="{1E7343A3-8042-3841-9E25-207ABF62705F}"/>
          </ac:spMkLst>
        </pc:spChg>
        <pc:spChg chg="mod">
          <ac:chgData name="Rui XU" userId="e314b239-0ea9-4069-8690-b911e52fba59" providerId="ADAL" clId="{94FACCC6-CECE-3941-9699-CAFE201CBF31}" dt="2021-03-11T15:18:37.013" v="105"/>
          <ac:spMkLst>
            <pc:docMk/>
            <pc:sldMk cId="0" sldId="264"/>
            <ac:spMk id="56" creationId="{DFC79369-CC1B-E049-9DCA-B0853AC4A735}"/>
          </ac:spMkLst>
        </pc:spChg>
        <pc:spChg chg="mod">
          <ac:chgData name="Rui XU" userId="e314b239-0ea9-4069-8690-b911e52fba59" providerId="ADAL" clId="{94FACCC6-CECE-3941-9699-CAFE201CBF31}" dt="2021-03-11T15:18:37.013" v="105"/>
          <ac:spMkLst>
            <pc:docMk/>
            <pc:sldMk cId="0" sldId="264"/>
            <ac:spMk id="57" creationId="{980B1D0C-B03F-3041-AC28-6B6ADF83A965}"/>
          </ac:spMkLst>
        </pc:spChg>
        <pc:spChg chg="mod">
          <ac:chgData name="Rui XU" userId="e314b239-0ea9-4069-8690-b911e52fba59" providerId="ADAL" clId="{94FACCC6-CECE-3941-9699-CAFE201CBF31}" dt="2021-03-11T15:18:37.013" v="105"/>
          <ac:spMkLst>
            <pc:docMk/>
            <pc:sldMk cId="0" sldId="264"/>
            <ac:spMk id="58" creationId="{6AF669DF-50DA-AD47-8BFF-79783FEDD535}"/>
          </ac:spMkLst>
        </pc:spChg>
        <pc:spChg chg="mod">
          <ac:chgData name="Rui XU" userId="e314b239-0ea9-4069-8690-b911e52fba59" providerId="ADAL" clId="{94FACCC6-CECE-3941-9699-CAFE201CBF31}" dt="2021-03-11T15:18:37.013" v="105"/>
          <ac:spMkLst>
            <pc:docMk/>
            <pc:sldMk cId="0" sldId="264"/>
            <ac:spMk id="59" creationId="{3474F7FD-04FD-9E4D-AF46-0FC2936E55AC}"/>
          </ac:spMkLst>
        </pc:spChg>
        <pc:spChg chg="mod">
          <ac:chgData name="Rui XU" userId="e314b239-0ea9-4069-8690-b911e52fba59" providerId="ADAL" clId="{94FACCC6-CECE-3941-9699-CAFE201CBF31}" dt="2021-03-11T15:18:37.013" v="105"/>
          <ac:spMkLst>
            <pc:docMk/>
            <pc:sldMk cId="0" sldId="264"/>
            <ac:spMk id="60" creationId="{7E768916-D6E8-884E-BBC2-66CD784F130E}"/>
          </ac:spMkLst>
        </pc:spChg>
        <pc:spChg chg="mod">
          <ac:chgData name="Rui XU" userId="e314b239-0ea9-4069-8690-b911e52fba59" providerId="ADAL" clId="{94FACCC6-CECE-3941-9699-CAFE201CBF31}" dt="2021-03-11T15:18:37.013" v="105"/>
          <ac:spMkLst>
            <pc:docMk/>
            <pc:sldMk cId="0" sldId="264"/>
            <ac:spMk id="61" creationId="{5838806F-B05C-8F4C-BF4E-410A5C2B0326}"/>
          </ac:spMkLst>
        </pc:spChg>
        <pc:spChg chg="mod">
          <ac:chgData name="Rui XU" userId="e314b239-0ea9-4069-8690-b911e52fba59" providerId="ADAL" clId="{94FACCC6-CECE-3941-9699-CAFE201CBF31}" dt="2021-03-11T15:18:37.013" v="105"/>
          <ac:spMkLst>
            <pc:docMk/>
            <pc:sldMk cId="0" sldId="264"/>
            <ac:spMk id="62" creationId="{ADD767B9-E151-C149-ACF6-BBEF1DC04663}"/>
          </ac:spMkLst>
        </pc:spChg>
        <pc:spChg chg="mod">
          <ac:chgData name="Rui XU" userId="e314b239-0ea9-4069-8690-b911e52fba59" providerId="ADAL" clId="{94FACCC6-CECE-3941-9699-CAFE201CBF31}" dt="2021-03-11T15:18:37.013" v="105"/>
          <ac:spMkLst>
            <pc:docMk/>
            <pc:sldMk cId="0" sldId="264"/>
            <ac:spMk id="65" creationId="{BF37FDA0-1E74-894C-B5A3-2D922EFED380}"/>
          </ac:spMkLst>
        </pc:spChg>
        <pc:spChg chg="mod">
          <ac:chgData name="Rui XU" userId="e314b239-0ea9-4069-8690-b911e52fba59" providerId="ADAL" clId="{94FACCC6-CECE-3941-9699-CAFE201CBF31}" dt="2021-03-11T15:18:37.013" v="105"/>
          <ac:spMkLst>
            <pc:docMk/>
            <pc:sldMk cId="0" sldId="264"/>
            <ac:spMk id="66" creationId="{80542538-33D9-ED46-B678-A7CDD3A15D81}"/>
          </ac:spMkLst>
        </pc:spChg>
        <pc:spChg chg="mod">
          <ac:chgData name="Rui XU" userId="e314b239-0ea9-4069-8690-b911e52fba59" providerId="ADAL" clId="{94FACCC6-CECE-3941-9699-CAFE201CBF31}" dt="2021-03-11T15:18:37.013" v="105"/>
          <ac:spMkLst>
            <pc:docMk/>
            <pc:sldMk cId="0" sldId="264"/>
            <ac:spMk id="67" creationId="{8A8E6693-0580-5F44-81DE-49D3724744C9}"/>
          </ac:spMkLst>
        </pc:spChg>
        <pc:spChg chg="mod">
          <ac:chgData name="Rui XU" userId="e314b239-0ea9-4069-8690-b911e52fba59" providerId="ADAL" clId="{94FACCC6-CECE-3941-9699-CAFE201CBF31}" dt="2021-03-11T15:18:37.013" v="105"/>
          <ac:spMkLst>
            <pc:docMk/>
            <pc:sldMk cId="0" sldId="264"/>
            <ac:spMk id="68" creationId="{8E4F2573-9D1A-7E42-ABC3-11DBCFE9366B}"/>
          </ac:spMkLst>
        </pc:spChg>
        <pc:spChg chg="mod">
          <ac:chgData name="Rui XU" userId="e314b239-0ea9-4069-8690-b911e52fba59" providerId="ADAL" clId="{94FACCC6-CECE-3941-9699-CAFE201CBF31}" dt="2021-03-11T15:18:37.013" v="105"/>
          <ac:spMkLst>
            <pc:docMk/>
            <pc:sldMk cId="0" sldId="264"/>
            <ac:spMk id="69" creationId="{36E9CD90-86D3-F84F-9A60-6BE925130BAE}"/>
          </ac:spMkLst>
        </pc:spChg>
        <pc:spChg chg="mod">
          <ac:chgData name="Rui XU" userId="e314b239-0ea9-4069-8690-b911e52fba59" providerId="ADAL" clId="{94FACCC6-CECE-3941-9699-CAFE201CBF31}" dt="2021-03-11T15:18:37.013" v="105"/>
          <ac:spMkLst>
            <pc:docMk/>
            <pc:sldMk cId="0" sldId="264"/>
            <ac:spMk id="70" creationId="{90990488-326D-6C44-B78A-440DEDC6E40C}"/>
          </ac:spMkLst>
        </pc:spChg>
        <pc:spChg chg="mod">
          <ac:chgData name="Rui XU" userId="e314b239-0ea9-4069-8690-b911e52fba59" providerId="ADAL" clId="{94FACCC6-CECE-3941-9699-CAFE201CBF31}" dt="2021-03-11T15:23:27.264" v="212" actId="108"/>
          <ac:spMkLst>
            <pc:docMk/>
            <pc:sldMk cId="0" sldId="264"/>
            <ac:spMk id="753" creationId="{00000000-0000-0000-0000-000000000000}"/>
          </ac:spMkLst>
        </pc:spChg>
        <pc:spChg chg="mod">
          <ac:chgData name="Rui XU" userId="e314b239-0ea9-4069-8690-b911e52fba59" providerId="ADAL" clId="{94FACCC6-CECE-3941-9699-CAFE201CBF31}" dt="2021-03-11T15:21:06.307" v="173" actId="1035"/>
          <ac:spMkLst>
            <pc:docMk/>
            <pc:sldMk cId="0" sldId="264"/>
            <ac:spMk id="754" creationId="{00000000-0000-0000-0000-000000000000}"/>
          </ac:spMkLst>
        </pc:spChg>
        <pc:spChg chg="mod">
          <ac:chgData name="Rui XU" userId="e314b239-0ea9-4069-8690-b911e52fba59" providerId="ADAL" clId="{94FACCC6-CECE-3941-9699-CAFE201CBF31}" dt="2021-03-11T15:21:06.307" v="173" actId="1035"/>
          <ac:spMkLst>
            <pc:docMk/>
            <pc:sldMk cId="0" sldId="264"/>
            <ac:spMk id="755" creationId="{00000000-0000-0000-0000-000000000000}"/>
          </ac:spMkLst>
        </pc:spChg>
        <pc:spChg chg="mod">
          <ac:chgData name="Rui XU" userId="e314b239-0ea9-4069-8690-b911e52fba59" providerId="ADAL" clId="{94FACCC6-CECE-3941-9699-CAFE201CBF31}" dt="2021-03-11T15:21:06.307" v="173" actId="1035"/>
          <ac:spMkLst>
            <pc:docMk/>
            <pc:sldMk cId="0" sldId="264"/>
            <ac:spMk id="756" creationId="{00000000-0000-0000-0000-000000000000}"/>
          </ac:spMkLst>
        </pc:spChg>
        <pc:spChg chg="mod">
          <ac:chgData name="Rui XU" userId="e314b239-0ea9-4069-8690-b911e52fba59" providerId="ADAL" clId="{94FACCC6-CECE-3941-9699-CAFE201CBF31}" dt="2021-03-19T07:35:40.904" v="1417" actId="2710"/>
          <ac:spMkLst>
            <pc:docMk/>
            <pc:sldMk cId="0" sldId="264"/>
            <ac:spMk id="781" creationId="{00000000-0000-0000-0000-000000000000}"/>
          </ac:spMkLst>
        </pc:spChg>
        <pc:grpChg chg="add del mod">
          <ac:chgData name="Rui XU" userId="e314b239-0ea9-4069-8690-b911e52fba59" providerId="ADAL" clId="{94FACCC6-CECE-3941-9699-CAFE201CBF31}" dt="2021-03-11T15:20:53.358" v="120" actId="478"/>
          <ac:grpSpMkLst>
            <pc:docMk/>
            <pc:sldMk cId="0" sldId="264"/>
            <ac:grpSpMk id="38" creationId="{BDDB291D-A97C-774B-84C7-37FA8CA48338}"/>
          </ac:grpSpMkLst>
        </pc:grpChg>
        <pc:grpChg chg="add del mod">
          <ac:chgData name="Rui XU" userId="e314b239-0ea9-4069-8690-b911e52fba59" providerId="ADAL" clId="{94FACCC6-CECE-3941-9699-CAFE201CBF31}" dt="2021-03-11T15:20:53.358" v="120" actId="478"/>
          <ac:grpSpMkLst>
            <pc:docMk/>
            <pc:sldMk cId="0" sldId="264"/>
            <ac:grpSpMk id="47" creationId="{D2BCE9FC-4900-8249-A36D-7790AD83DFC9}"/>
          </ac:grpSpMkLst>
        </pc:grpChg>
        <pc:grpChg chg="add del mod">
          <ac:chgData name="Rui XU" userId="e314b239-0ea9-4069-8690-b911e52fba59" providerId="ADAL" clId="{94FACCC6-CECE-3941-9699-CAFE201CBF31}" dt="2021-03-11T15:18:37.938" v="106"/>
          <ac:grpSpMkLst>
            <pc:docMk/>
            <pc:sldMk cId="0" sldId="264"/>
            <ac:grpSpMk id="55" creationId="{764674CC-C130-2F41-8520-BB8981AEF3BB}"/>
          </ac:grpSpMkLst>
        </pc:grpChg>
        <pc:grpChg chg="add del mod">
          <ac:chgData name="Rui XU" userId="e314b239-0ea9-4069-8690-b911e52fba59" providerId="ADAL" clId="{94FACCC6-CECE-3941-9699-CAFE201CBF31}" dt="2021-03-11T15:18:37.938" v="106"/>
          <ac:grpSpMkLst>
            <pc:docMk/>
            <pc:sldMk cId="0" sldId="264"/>
            <ac:grpSpMk id="64" creationId="{A0F93179-6613-9240-8BF6-B98934D503AF}"/>
          </ac:grpSpMkLst>
        </pc:grpChg>
        <pc:grpChg chg="mod">
          <ac:chgData name="Rui XU" userId="e314b239-0ea9-4069-8690-b911e52fba59" providerId="ADAL" clId="{94FACCC6-CECE-3941-9699-CAFE201CBF31}" dt="2021-03-11T15:21:06.307" v="173" actId="1035"/>
          <ac:grpSpMkLst>
            <pc:docMk/>
            <pc:sldMk cId="0" sldId="264"/>
            <ac:grpSpMk id="757" creationId="{00000000-0000-0000-0000-000000000000}"/>
          </ac:grpSpMkLst>
        </pc:grpChg>
        <pc:grpChg chg="mod">
          <ac:chgData name="Rui XU" userId="e314b239-0ea9-4069-8690-b911e52fba59" providerId="ADAL" clId="{94FACCC6-CECE-3941-9699-CAFE201CBF31}" dt="2021-03-11T15:21:06.307" v="173" actId="1035"/>
          <ac:grpSpMkLst>
            <pc:docMk/>
            <pc:sldMk cId="0" sldId="264"/>
            <ac:grpSpMk id="765" creationId="{00000000-0000-0000-0000-000000000000}"/>
          </ac:grpSpMkLst>
        </pc:grpChg>
        <pc:grpChg chg="mod">
          <ac:chgData name="Rui XU" userId="e314b239-0ea9-4069-8690-b911e52fba59" providerId="ADAL" clId="{94FACCC6-CECE-3941-9699-CAFE201CBF31}" dt="2021-03-11T15:21:06.307" v="173" actId="1035"/>
          <ac:grpSpMkLst>
            <pc:docMk/>
            <pc:sldMk cId="0" sldId="264"/>
            <ac:grpSpMk id="774" creationId="{00000000-0000-0000-0000-000000000000}"/>
          </ac:grpSpMkLst>
        </pc:grpChg>
        <pc:grpChg chg="mod">
          <ac:chgData name="Rui XU" userId="e314b239-0ea9-4069-8690-b911e52fba59" providerId="ADAL" clId="{94FACCC6-CECE-3941-9699-CAFE201CBF31}" dt="2021-03-11T15:21:06.307" v="173" actId="1035"/>
          <ac:grpSpMkLst>
            <pc:docMk/>
            <pc:sldMk cId="0" sldId="264"/>
            <ac:grpSpMk id="782" creationId="{00000000-0000-0000-0000-000000000000}"/>
          </ac:grpSpMkLst>
        </pc:grpChg>
        <pc:cxnChg chg="add del mod">
          <ac:chgData name="Rui XU" userId="e314b239-0ea9-4069-8690-b911e52fba59" providerId="ADAL" clId="{94FACCC6-CECE-3941-9699-CAFE201CBF31}" dt="2021-03-11T15:20:53.358" v="120" actId="478"/>
          <ac:cxnSpMkLst>
            <pc:docMk/>
            <pc:sldMk cId="0" sldId="264"/>
            <ac:cxnSpMk id="46" creationId="{22C70113-9A16-1C42-B01D-4338E2B69F90}"/>
          </ac:cxnSpMkLst>
        </pc:cxnChg>
        <pc:cxnChg chg="add del mod">
          <ac:chgData name="Rui XU" userId="e314b239-0ea9-4069-8690-b911e52fba59" providerId="ADAL" clId="{94FACCC6-CECE-3941-9699-CAFE201CBF31}" dt="2021-03-11T15:18:37.938" v="106"/>
          <ac:cxnSpMkLst>
            <pc:docMk/>
            <pc:sldMk cId="0" sldId="264"/>
            <ac:cxnSpMk id="63" creationId="{D22D7ECB-6C1F-224C-92C2-81BA8AC73191}"/>
          </ac:cxnSpMkLst>
        </pc:cxnChg>
        <pc:cxnChg chg="mod">
          <ac:chgData name="Rui XU" userId="e314b239-0ea9-4069-8690-b911e52fba59" providerId="ADAL" clId="{94FACCC6-CECE-3941-9699-CAFE201CBF31}" dt="2021-03-11T15:21:06.307" v="173" actId="1035"/>
          <ac:cxnSpMkLst>
            <pc:docMk/>
            <pc:sldMk cId="0" sldId="264"/>
            <ac:cxnSpMk id="773" creationId="{00000000-0000-0000-0000-000000000000}"/>
          </ac:cxnSpMkLst>
        </pc:cxnChg>
      </pc:sldChg>
      <pc:sldChg chg="modSp mod">
        <pc:chgData name="Rui XU" userId="e314b239-0ea9-4069-8690-b911e52fba59" providerId="ADAL" clId="{94FACCC6-CECE-3941-9699-CAFE201CBF31}" dt="2021-03-11T15:24:07.117" v="220" actId="20577"/>
        <pc:sldMkLst>
          <pc:docMk/>
          <pc:sldMk cId="0" sldId="265"/>
        </pc:sldMkLst>
        <pc:spChg chg="mod">
          <ac:chgData name="Rui XU" userId="e314b239-0ea9-4069-8690-b911e52fba59" providerId="ADAL" clId="{94FACCC6-CECE-3941-9699-CAFE201CBF31}" dt="2021-03-11T15:24:07.117" v="220" actId="20577"/>
          <ac:spMkLst>
            <pc:docMk/>
            <pc:sldMk cId="0" sldId="265"/>
            <ac:spMk id="794" creationId="{00000000-0000-0000-0000-000000000000}"/>
          </ac:spMkLst>
        </pc:spChg>
      </pc:sldChg>
      <pc:sldChg chg="modSp mod modNotesTx">
        <pc:chgData name="Rui XU" userId="e314b239-0ea9-4069-8690-b911e52fba59" providerId="ADAL" clId="{94FACCC6-CECE-3941-9699-CAFE201CBF31}" dt="2021-03-19T07:27:33.092" v="1384" actId="20577"/>
        <pc:sldMkLst>
          <pc:docMk/>
          <pc:sldMk cId="0" sldId="266"/>
        </pc:sldMkLst>
        <pc:spChg chg="mod">
          <ac:chgData name="Rui XU" userId="e314b239-0ea9-4069-8690-b911e52fba59" providerId="ADAL" clId="{94FACCC6-CECE-3941-9699-CAFE201CBF31}" dt="2021-03-14T11:38:00.962" v="1317" actId="20577"/>
          <ac:spMkLst>
            <pc:docMk/>
            <pc:sldMk cId="0" sldId="266"/>
            <ac:spMk id="802" creationId="{00000000-0000-0000-0000-000000000000}"/>
          </ac:spMkLst>
        </pc:spChg>
        <pc:spChg chg="mod">
          <ac:chgData name="Rui XU" userId="e314b239-0ea9-4069-8690-b911e52fba59" providerId="ADAL" clId="{94FACCC6-CECE-3941-9699-CAFE201CBF31}" dt="2021-03-11T15:24:25.834" v="222" actId="20577"/>
          <ac:spMkLst>
            <pc:docMk/>
            <pc:sldMk cId="0" sldId="266"/>
            <ac:spMk id="804" creationId="{00000000-0000-0000-0000-000000000000}"/>
          </ac:spMkLst>
        </pc:spChg>
      </pc:sldChg>
      <pc:sldChg chg="modSp mod">
        <pc:chgData name="Rui XU" userId="e314b239-0ea9-4069-8690-b911e52fba59" providerId="ADAL" clId="{94FACCC6-CECE-3941-9699-CAFE201CBF31}" dt="2021-03-11T15:29:37.907" v="232" actId="20577"/>
        <pc:sldMkLst>
          <pc:docMk/>
          <pc:sldMk cId="0" sldId="267"/>
        </pc:sldMkLst>
        <pc:spChg chg="mod">
          <ac:chgData name="Rui XU" userId="e314b239-0ea9-4069-8690-b911e52fba59" providerId="ADAL" clId="{94FACCC6-CECE-3941-9699-CAFE201CBF31}" dt="2021-03-11T15:29:37.907" v="232" actId="20577"/>
          <ac:spMkLst>
            <pc:docMk/>
            <pc:sldMk cId="0" sldId="267"/>
            <ac:spMk id="810" creationId="{00000000-0000-0000-0000-000000000000}"/>
          </ac:spMkLst>
        </pc:spChg>
      </pc:sldChg>
      <pc:sldChg chg="addSp delSp modSp mod modNotesTx">
        <pc:chgData name="Rui XU" userId="e314b239-0ea9-4069-8690-b911e52fba59" providerId="ADAL" clId="{94FACCC6-CECE-3941-9699-CAFE201CBF31}" dt="2021-03-13T10:25:48.759" v="1048" actId="20577"/>
        <pc:sldMkLst>
          <pc:docMk/>
          <pc:sldMk cId="0" sldId="270"/>
        </pc:sldMkLst>
        <pc:picChg chg="del">
          <ac:chgData name="Rui XU" userId="e314b239-0ea9-4069-8690-b911e52fba59" providerId="ADAL" clId="{94FACCC6-CECE-3941-9699-CAFE201CBF31}" dt="2021-03-13T03:34:47.964" v="669" actId="478"/>
          <ac:picMkLst>
            <pc:docMk/>
            <pc:sldMk cId="0" sldId="270"/>
            <ac:picMk id="3" creationId="{7D66C68D-160E-48BB-B947-78E3658F91E0}"/>
          </ac:picMkLst>
        </pc:picChg>
        <pc:picChg chg="add mod">
          <ac:chgData name="Rui XU" userId="e314b239-0ea9-4069-8690-b911e52fba59" providerId="ADAL" clId="{94FACCC6-CECE-3941-9699-CAFE201CBF31}" dt="2021-03-13T03:35:05.481" v="677" actId="14100"/>
          <ac:picMkLst>
            <pc:docMk/>
            <pc:sldMk cId="0" sldId="270"/>
            <ac:picMk id="4" creationId="{12069665-F067-9045-9DF1-38D020838DC1}"/>
          </ac:picMkLst>
        </pc:picChg>
      </pc:sldChg>
      <pc:sldChg chg="addSp delSp modSp mod modNotesTx">
        <pc:chgData name="Rui XU" userId="e314b239-0ea9-4069-8690-b911e52fba59" providerId="ADAL" clId="{94FACCC6-CECE-3941-9699-CAFE201CBF31}" dt="2021-03-19T07:27:56.630" v="1385" actId="20577"/>
        <pc:sldMkLst>
          <pc:docMk/>
          <pc:sldMk cId="0" sldId="271"/>
        </pc:sldMkLst>
        <pc:spChg chg="add del mod">
          <ac:chgData name="Rui XU" userId="e314b239-0ea9-4069-8690-b911e52fba59" providerId="ADAL" clId="{94FACCC6-CECE-3941-9699-CAFE201CBF31}" dt="2021-03-12T09:58:50.903" v="241"/>
          <ac:spMkLst>
            <pc:docMk/>
            <pc:sldMk cId="0" sldId="271"/>
            <ac:spMk id="2" creationId="{666CD191-880F-FA4E-952D-C54DDE41184B}"/>
          </ac:spMkLst>
        </pc:spChg>
        <pc:spChg chg="add mod">
          <ac:chgData name="Rui XU" userId="e314b239-0ea9-4069-8690-b911e52fba59" providerId="ADAL" clId="{94FACCC6-CECE-3941-9699-CAFE201CBF31}" dt="2021-03-12T10:10:53.526" v="619" actId="1036"/>
          <ac:spMkLst>
            <pc:docMk/>
            <pc:sldMk cId="0" sldId="271"/>
            <ac:spMk id="68" creationId="{B6D3AE1C-3CDA-5A48-901B-B99DE9104248}"/>
          </ac:spMkLst>
        </pc:spChg>
        <pc:spChg chg="add mod">
          <ac:chgData name="Rui XU" userId="e314b239-0ea9-4069-8690-b911e52fba59" providerId="ADAL" clId="{94FACCC6-CECE-3941-9699-CAFE201CBF31}" dt="2021-03-12T10:10:53.526" v="619" actId="1036"/>
          <ac:spMkLst>
            <pc:docMk/>
            <pc:sldMk cId="0" sldId="271"/>
            <ac:spMk id="69" creationId="{DCE82E65-B9E6-D741-B650-48F9C0652FAC}"/>
          </ac:spMkLst>
        </pc:spChg>
        <pc:spChg chg="mod">
          <ac:chgData name="Rui XU" userId="e314b239-0ea9-4069-8690-b911e52fba59" providerId="ADAL" clId="{94FACCC6-CECE-3941-9699-CAFE201CBF31}" dt="2021-03-12T10:10:53.526" v="619" actId="1036"/>
          <ac:spMkLst>
            <pc:docMk/>
            <pc:sldMk cId="0" sldId="271"/>
            <ac:spMk id="893" creationId="{00000000-0000-0000-0000-000000000000}"/>
          </ac:spMkLst>
        </pc:spChg>
        <pc:spChg chg="mod">
          <ac:chgData name="Rui XU" userId="e314b239-0ea9-4069-8690-b911e52fba59" providerId="ADAL" clId="{94FACCC6-CECE-3941-9699-CAFE201CBF31}" dt="2021-03-12T10:10:53.526" v="619" actId="1036"/>
          <ac:spMkLst>
            <pc:docMk/>
            <pc:sldMk cId="0" sldId="271"/>
            <ac:spMk id="894" creationId="{00000000-0000-0000-0000-000000000000}"/>
          </ac:spMkLst>
        </pc:spChg>
        <pc:spChg chg="mod">
          <ac:chgData name="Rui XU" userId="e314b239-0ea9-4069-8690-b911e52fba59" providerId="ADAL" clId="{94FACCC6-CECE-3941-9699-CAFE201CBF31}" dt="2021-03-12T10:10:53.526" v="619" actId="1036"/>
          <ac:spMkLst>
            <pc:docMk/>
            <pc:sldMk cId="0" sldId="271"/>
            <ac:spMk id="895" creationId="{00000000-0000-0000-0000-000000000000}"/>
          </ac:spMkLst>
        </pc:spChg>
        <pc:spChg chg="mod">
          <ac:chgData name="Rui XU" userId="e314b239-0ea9-4069-8690-b911e52fba59" providerId="ADAL" clId="{94FACCC6-CECE-3941-9699-CAFE201CBF31}" dt="2021-03-12T10:11:04.875" v="634" actId="1035"/>
          <ac:spMkLst>
            <pc:docMk/>
            <pc:sldMk cId="0" sldId="271"/>
            <ac:spMk id="896" creationId="{00000000-0000-0000-0000-000000000000}"/>
          </ac:spMkLst>
        </pc:spChg>
        <pc:spChg chg="mod">
          <ac:chgData name="Rui XU" userId="e314b239-0ea9-4069-8690-b911e52fba59" providerId="ADAL" clId="{94FACCC6-CECE-3941-9699-CAFE201CBF31}" dt="2021-03-12T10:12:02.472" v="668" actId="20577"/>
          <ac:spMkLst>
            <pc:docMk/>
            <pc:sldMk cId="0" sldId="271"/>
            <ac:spMk id="897" creationId="{00000000-0000-0000-0000-000000000000}"/>
          </ac:spMkLst>
        </pc:spChg>
        <pc:spChg chg="mod">
          <ac:chgData name="Rui XU" userId="e314b239-0ea9-4069-8690-b911e52fba59" providerId="ADAL" clId="{94FACCC6-CECE-3941-9699-CAFE201CBF31}" dt="2021-03-12T10:10:53.526" v="619" actId="1036"/>
          <ac:spMkLst>
            <pc:docMk/>
            <pc:sldMk cId="0" sldId="271"/>
            <ac:spMk id="898" creationId="{00000000-0000-0000-0000-000000000000}"/>
          </ac:spMkLst>
        </pc:spChg>
        <pc:spChg chg="mod">
          <ac:chgData name="Rui XU" userId="e314b239-0ea9-4069-8690-b911e52fba59" providerId="ADAL" clId="{94FACCC6-CECE-3941-9699-CAFE201CBF31}" dt="2021-03-12T10:10:43.705" v="609" actId="1035"/>
          <ac:spMkLst>
            <pc:docMk/>
            <pc:sldMk cId="0" sldId="271"/>
            <ac:spMk id="899" creationId="{00000000-0000-0000-0000-000000000000}"/>
          </ac:spMkLst>
        </pc:spChg>
        <pc:grpChg chg="mod">
          <ac:chgData name="Rui XU" userId="e314b239-0ea9-4069-8690-b911e52fba59" providerId="ADAL" clId="{94FACCC6-CECE-3941-9699-CAFE201CBF31}" dt="2021-03-12T10:10:53.526" v="619" actId="1036"/>
          <ac:grpSpMkLst>
            <pc:docMk/>
            <pc:sldMk cId="0" sldId="271"/>
            <ac:grpSpMk id="900" creationId="{00000000-0000-0000-0000-000000000000}"/>
          </ac:grpSpMkLst>
        </pc:grpChg>
      </pc:sldChg>
      <pc:sldChg chg="modSp mod">
        <pc:chgData name="Rui XU" userId="e314b239-0ea9-4069-8690-b911e52fba59" providerId="ADAL" clId="{94FACCC6-CECE-3941-9699-CAFE201CBF31}" dt="2021-03-11T15:54:32.151" v="238" actId="20577"/>
        <pc:sldMkLst>
          <pc:docMk/>
          <pc:sldMk cId="0" sldId="272"/>
        </pc:sldMkLst>
        <pc:spChg chg="mod">
          <ac:chgData name="Rui XU" userId="e314b239-0ea9-4069-8690-b911e52fba59" providerId="ADAL" clId="{94FACCC6-CECE-3941-9699-CAFE201CBF31}" dt="2021-03-11T15:54:32.151" v="238" actId="20577"/>
          <ac:spMkLst>
            <pc:docMk/>
            <pc:sldMk cId="0" sldId="272"/>
            <ac:spMk id="85" creationId="{5E6C3B72-3C1D-4F23-8508-BFA17678523D}"/>
          </ac:spMkLst>
        </pc:spChg>
        <pc:spChg chg="mod">
          <ac:chgData name="Rui XU" userId="e314b239-0ea9-4069-8690-b911e52fba59" providerId="ADAL" clId="{94FACCC6-CECE-3941-9699-CAFE201CBF31}" dt="2021-03-11T15:54:23.674" v="235" actId="21"/>
          <ac:spMkLst>
            <pc:docMk/>
            <pc:sldMk cId="0" sldId="272"/>
            <ac:spMk id="87" creationId="{6EA892E6-9CF0-4060-A6A7-40CA05680B11}"/>
          </ac:spMkLst>
        </pc:spChg>
      </pc:sldChg>
      <pc:sldChg chg="modSp">
        <pc:chgData name="Rui XU" userId="e314b239-0ea9-4069-8690-b911e52fba59" providerId="ADAL" clId="{94FACCC6-CECE-3941-9699-CAFE201CBF31}" dt="2021-03-13T14:14:05.084" v="1306"/>
        <pc:sldMkLst>
          <pc:docMk/>
          <pc:sldMk cId="0" sldId="273"/>
        </pc:sldMkLst>
        <pc:spChg chg="mod">
          <ac:chgData name="Rui XU" userId="e314b239-0ea9-4069-8690-b911e52fba59" providerId="ADAL" clId="{94FACCC6-CECE-3941-9699-CAFE201CBF31}" dt="2021-03-13T14:14:05.084" v="1306"/>
          <ac:spMkLst>
            <pc:docMk/>
            <pc:sldMk cId="0" sldId="273"/>
            <ac:spMk id="288" creationId="{2902D311-958F-427C-A06C-54634FD952F5}"/>
          </ac:spMkLst>
        </pc:spChg>
      </pc:sldChg>
    </pc:docChg>
  </pc:docChgLst>
  <pc:docChgLst>
    <pc:chgData name="Guest User" userId="S::urn:spo:anon#095a6e623464ea2c53fe75174f287df12851e5ce68467284af4cf36ade30d7f1::" providerId="AD" clId="Web-{701FB39F-405F-0000-811F-78FAE4D2FE24}"/>
    <pc:docChg chg="modSld sldOrd">
      <pc:chgData name="Guest User" userId="S::urn:spo:anon#095a6e623464ea2c53fe75174f287df12851e5ce68467284af4cf36ade30d7f1::" providerId="AD" clId="Web-{701FB39F-405F-0000-811F-78FAE4D2FE24}" dt="2021-03-11T05:42:33.374" v="17" actId="1076"/>
      <pc:docMkLst>
        <pc:docMk/>
      </pc:docMkLst>
      <pc:sldChg chg="ord">
        <pc:chgData name="Guest User" userId="S::urn:spo:anon#095a6e623464ea2c53fe75174f287df12851e5ce68467284af4cf36ade30d7f1::" providerId="AD" clId="Web-{701FB39F-405F-0000-811F-78FAE4D2FE24}" dt="2021-03-11T05:40:32.278" v="0"/>
        <pc:sldMkLst>
          <pc:docMk/>
          <pc:sldMk cId="0" sldId="272"/>
        </pc:sldMkLst>
      </pc:sldChg>
      <pc:sldChg chg="modSp">
        <pc:chgData name="Guest User" userId="S::urn:spo:anon#095a6e623464ea2c53fe75174f287df12851e5ce68467284af4cf36ade30d7f1::" providerId="AD" clId="Web-{701FB39F-405F-0000-811F-78FAE4D2FE24}" dt="2021-03-11T05:42:33.374" v="17" actId="1076"/>
        <pc:sldMkLst>
          <pc:docMk/>
          <pc:sldMk cId="0" sldId="273"/>
        </pc:sldMkLst>
        <pc:spChg chg="mod">
          <ac:chgData name="Guest User" userId="S::urn:spo:anon#095a6e623464ea2c53fe75174f287df12851e5ce68467284af4cf36ade30d7f1::" providerId="AD" clId="Web-{701FB39F-405F-0000-811F-78FAE4D2FE24}" dt="2021-03-11T05:42:31.859" v="16" actId="1076"/>
          <ac:spMkLst>
            <pc:docMk/>
            <pc:sldMk cId="0" sldId="273"/>
            <ac:spMk id="286" creationId="{7B62062C-D04B-4595-A4AE-FA2774EB3335}"/>
          </ac:spMkLst>
        </pc:spChg>
        <pc:spChg chg="mod">
          <ac:chgData name="Guest User" userId="S::urn:spo:anon#095a6e623464ea2c53fe75174f287df12851e5ce68467284af4cf36ade30d7f1::" providerId="AD" clId="Web-{701FB39F-405F-0000-811F-78FAE4D2FE24}" dt="2021-03-11T05:42:33.374" v="17" actId="1076"/>
          <ac:spMkLst>
            <pc:docMk/>
            <pc:sldMk cId="0" sldId="273"/>
            <ac:spMk id="288" creationId="{2902D311-958F-427C-A06C-54634FD952F5}"/>
          </ac:spMkLst>
        </pc:spChg>
      </pc:sldChg>
      <pc:sldChg chg="addSp modSp">
        <pc:chgData name="Guest User" userId="S::urn:spo:anon#095a6e623464ea2c53fe75174f287df12851e5ce68467284af4cf36ade30d7f1::" providerId="AD" clId="Web-{701FB39F-405F-0000-811F-78FAE4D2FE24}" dt="2021-03-11T05:42:26.640" v="15" actId="1076"/>
        <pc:sldMkLst>
          <pc:docMk/>
          <pc:sldMk cId="141953410" sldId="284"/>
        </pc:sldMkLst>
        <pc:spChg chg="add mod">
          <ac:chgData name="Guest User" userId="S::urn:spo:anon#095a6e623464ea2c53fe75174f287df12851e5ce68467284af4cf36ade30d7f1::" providerId="AD" clId="Web-{701FB39F-405F-0000-811F-78FAE4D2FE24}" dt="2021-03-11T05:42:26.640" v="15" actId="1076"/>
          <ac:spMkLst>
            <pc:docMk/>
            <pc:sldMk cId="141953410" sldId="284"/>
            <ac:spMk id="2" creationId="{7C42F305-06D8-4798-8FB4-10912BB5FE2F}"/>
          </ac:spMkLst>
        </pc:spChg>
      </pc:sldChg>
    </pc:docChg>
  </pc:docChgLst>
  <pc:docChgLst>
    <pc:chgData name="WANG Yuchun" userId="81a9b8ac-8864-469a-90d6-266c4fee0210" providerId="ADAL" clId="{BCBFB486-41F3-4251-8FCE-3557262A6A8D}"/>
    <pc:docChg chg="custSel modSld">
      <pc:chgData name="WANG Yuchun" userId="81a9b8ac-8864-469a-90d6-266c4fee0210" providerId="ADAL" clId="{BCBFB486-41F3-4251-8FCE-3557262A6A8D}" dt="2021-03-13T10:02:02.207" v="29" actId="20577"/>
      <pc:docMkLst>
        <pc:docMk/>
      </pc:docMkLst>
      <pc:sldChg chg="addSp delSp modSp mod">
        <pc:chgData name="WANG Yuchun" userId="81a9b8ac-8864-469a-90d6-266c4fee0210" providerId="ADAL" clId="{BCBFB486-41F3-4251-8FCE-3557262A6A8D}" dt="2021-03-13T10:02:02.207" v="29" actId="20577"/>
        <pc:sldMkLst>
          <pc:docMk/>
          <pc:sldMk cId="0" sldId="267"/>
        </pc:sldMkLst>
        <pc:spChg chg="mod">
          <ac:chgData name="WANG Yuchun" userId="81a9b8ac-8864-469a-90d6-266c4fee0210" providerId="ADAL" clId="{BCBFB486-41F3-4251-8FCE-3557262A6A8D}" dt="2021-03-13T10:02:02.207" v="29" actId="20577"/>
          <ac:spMkLst>
            <pc:docMk/>
            <pc:sldMk cId="0" sldId="267"/>
            <ac:spMk id="810" creationId="{00000000-0000-0000-0000-000000000000}"/>
          </ac:spMkLst>
        </pc:spChg>
        <pc:picChg chg="add mod">
          <ac:chgData name="WANG Yuchun" userId="81a9b8ac-8864-469a-90d6-266c4fee0210" providerId="ADAL" clId="{BCBFB486-41F3-4251-8FCE-3557262A6A8D}" dt="2021-03-13T09:52:58.146" v="9" actId="1076"/>
          <ac:picMkLst>
            <pc:docMk/>
            <pc:sldMk cId="0" sldId="267"/>
            <ac:picMk id="3" creationId="{3732F26D-654E-4EA4-8B82-17533D9E3A35}"/>
          </ac:picMkLst>
        </pc:picChg>
        <pc:picChg chg="del">
          <ac:chgData name="WANG Yuchun" userId="81a9b8ac-8864-469a-90d6-266c4fee0210" providerId="ADAL" clId="{BCBFB486-41F3-4251-8FCE-3557262A6A8D}" dt="2021-03-13T09:52:44.884" v="4" actId="478"/>
          <ac:picMkLst>
            <pc:docMk/>
            <pc:sldMk cId="0" sldId="267"/>
            <ac:picMk id="814" creationId="{00000000-0000-0000-0000-000000000000}"/>
          </ac:picMkLst>
        </pc:picChg>
      </pc:sldChg>
    </pc:docChg>
  </pc:docChgLst>
  <pc:docChgLst>
    <pc:chgData name="Guest User" userId="S::urn:spo:anon#095a6e623464ea2c53fe75174f287df12851e5ce68467284af4cf36ade30d7f1::" providerId="AD" clId="Web-{9049831B-7F5F-5F1D-CC73-05A2ED94A32B}"/>
    <pc:docChg chg="delSld modSld sldOrd">
      <pc:chgData name="Guest User" userId="S::urn:spo:anon#095a6e623464ea2c53fe75174f287df12851e5ce68467284af4cf36ade30d7f1::" providerId="AD" clId="Web-{9049831B-7F5F-5F1D-CC73-05A2ED94A32B}" dt="2021-03-13T14:00:08.002" v="35"/>
      <pc:docMkLst>
        <pc:docMk/>
      </pc:docMkLst>
      <pc:sldChg chg="del">
        <pc:chgData name="Guest User" userId="S::urn:spo:anon#095a6e623464ea2c53fe75174f287df12851e5ce68467284af4cf36ade30d7f1::" providerId="AD" clId="Web-{9049831B-7F5F-5F1D-CC73-05A2ED94A32B}" dt="2021-03-13T14:00:08.002" v="35"/>
        <pc:sldMkLst>
          <pc:docMk/>
          <pc:sldMk cId="0" sldId="274"/>
        </pc:sldMkLst>
      </pc:sldChg>
      <pc:sldChg chg="del">
        <pc:chgData name="Guest User" userId="S::urn:spo:anon#095a6e623464ea2c53fe75174f287df12851e5ce68467284af4cf36ade30d7f1::" providerId="AD" clId="Web-{9049831B-7F5F-5F1D-CC73-05A2ED94A32B}" dt="2021-03-13T13:57:12.997" v="7"/>
        <pc:sldMkLst>
          <pc:docMk/>
          <pc:sldMk cId="0" sldId="275"/>
        </pc:sldMkLst>
      </pc:sldChg>
      <pc:sldChg chg="del">
        <pc:chgData name="Guest User" userId="S::urn:spo:anon#095a6e623464ea2c53fe75174f287df12851e5ce68467284af4cf36ade30d7f1::" providerId="AD" clId="Web-{9049831B-7F5F-5F1D-CC73-05A2ED94A32B}" dt="2021-03-13T13:57:08.685" v="6"/>
        <pc:sldMkLst>
          <pc:docMk/>
          <pc:sldMk cId="0" sldId="276"/>
        </pc:sldMkLst>
      </pc:sldChg>
      <pc:sldChg chg="del">
        <pc:chgData name="Guest User" userId="S::urn:spo:anon#095a6e623464ea2c53fe75174f287df12851e5ce68467284af4cf36ade30d7f1::" providerId="AD" clId="Web-{9049831B-7F5F-5F1D-CC73-05A2ED94A32B}" dt="2021-03-13T13:56:59.872" v="5"/>
        <pc:sldMkLst>
          <pc:docMk/>
          <pc:sldMk cId="0" sldId="277"/>
        </pc:sldMkLst>
      </pc:sldChg>
      <pc:sldChg chg="del">
        <pc:chgData name="Guest User" userId="S::urn:spo:anon#095a6e623464ea2c53fe75174f287df12851e5ce68467284af4cf36ade30d7f1::" providerId="AD" clId="Web-{9049831B-7F5F-5F1D-CC73-05A2ED94A32B}" dt="2021-03-13T13:56:55.903" v="4"/>
        <pc:sldMkLst>
          <pc:docMk/>
          <pc:sldMk cId="0" sldId="278"/>
        </pc:sldMkLst>
      </pc:sldChg>
      <pc:sldChg chg="del">
        <pc:chgData name="Guest User" userId="S::urn:spo:anon#095a6e623464ea2c53fe75174f287df12851e5ce68467284af4cf36ade30d7f1::" providerId="AD" clId="Web-{9049831B-7F5F-5F1D-CC73-05A2ED94A32B}" dt="2021-03-13T13:56:50.497" v="3"/>
        <pc:sldMkLst>
          <pc:docMk/>
          <pc:sldMk cId="0" sldId="279"/>
        </pc:sldMkLst>
      </pc:sldChg>
      <pc:sldChg chg="del">
        <pc:chgData name="Guest User" userId="S::urn:spo:anon#095a6e623464ea2c53fe75174f287df12851e5ce68467284af4cf36ade30d7f1::" providerId="AD" clId="Web-{9049831B-7F5F-5F1D-CC73-05A2ED94A32B}" dt="2021-03-13T13:56:48.981" v="2"/>
        <pc:sldMkLst>
          <pc:docMk/>
          <pc:sldMk cId="0" sldId="280"/>
        </pc:sldMkLst>
      </pc:sldChg>
      <pc:sldChg chg="del">
        <pc:chgData name="Guest User" userId="S::urn:spo:anon#095a6e623464ea2c53fe75174f287df12851e5ce68467284af4cf36ade30d7f1::" providerId="AD" clId="Web-{9049831B-7F5F-5F1D-CC73-05A2ED94A32B}" dt="2021-03-13T13:56:47.356" v="1"/>
        <pc:sldMkLst>
          <pc:docMk/>
          <pc:sldMk cId="0" sldId="281"/>
        </pc:sldMkLst>
      </pc:sldChg>
      <pc:sldChg chg="del">
        <pc:chgData name="Guest User" userId="S::urn:spo:anon#095a6e623464ea2c53fe75174f287df12851e5ce68467284af4cf36ade30d7f1::" providerId="AD" clId="Web-{9049831B-7F5F-5F1D-CC73-05A2ED94A32B}" dt="2021-03-13T13:56:45.638" v="0"/>
        <pc:sldMkLst>
          <pc:docMk/>
          <pc:sldMk cId="0" sldId="282"/>
        </pc:sldMkLst>
      </pc:sldChg>
      <pc:sldChg chg="addSp delSp modSp ord">
        <pc:chgData name="Guest User" userId="S::urn:spo:anon#095a6e623464ea2c53fe75174f287df12851e5ce68467284af4cf36ade30d7f1::" providerId="AD" clId="Web-{9049831B-7F5F-5F1D-CC73-05A2ED94A32B}" dt="2021-03-13T13:59:52.141" v="34" actId="1076"/>
        <pc:sldMkLst>
          <pc:docMk/>
          <pc:sldMk cId="0" sldId="283"/>
        </pc:sldMkLst>
        <pc:spChg chg="add del mod">
          <ac:chgData name="Guest User" userId="S::urn:spo:anon#095a6e623464ea2c53fe75174f287df12851e5ce68467284af4cf36ade30d7f1::" providerId="AD" clId="Web-{9049831B-7F5F-5F1D-CC73-05A2ED94A32B}" dt="2021-03-13T13:59:33.343" v="30"/>
          <ac:spMkLst>
            <pc:docMk/>
            <pc:sldMk cId="0" sldId="283"/>
            <ac:spMk id="3" creationId="{8FF65282-7065-48A0-AFDA-617FB2302D1C}"/>
          </ac:spMkLst>
        </pc:spChg>
        <pc:spChg chg="add del mod">
          <ac:chgData name="Guest User" userId="S::urn:spo:anon#095a6e623464ea2c53fe75174f287df12851e5ce68467284af4cf36ade30d7f1::" providerId="AD" clId="Web-{9049831B-7F5F-5F1D-CC73-05A2ED94A32B}" dt="2021-03-13T13:59:28.718" v="28"/>
          <ac:spMkLst>
            <pc:docMk/>
            <pc:sldMk cId="0" sldId="283"/>
            <ac:spMk id="5" creationId="{7D751DE6-931F-4345-9146-9F38AE5BB9A0}"/>
          </ac:spMkLst>
        </pc:spChg>
        <pc:spChg chg="add del mod">
          <ac:chgData name="Guest User" userId="S::urn:spo:anon#095a6e623464ea2c53fe75174f287df12851e5ce68467284af4cf36ade30d7f1::" providerId="AD" clId="Web-{9049831B-7F5F-5F1D-CC73-05A2ED94A32B}" dt="2021-03-13T13:59:25.078" v="27"/>
          <ac:spMkLst>
            <pc:docMk/>
            <pc:sldMk cId="0" sldId="283"/>
            <ac:spMk id="7" creationId="{CC38E765-9CDD-4989-BCBB-18556EC073B1}"/>
          </ac:spMkLst>
        </pc:spChg>
        <pc:spChg chg="add mod">
          <ac:chgData name="Guest User" userId="S::urn:spo:anon#095a6e623464ea2c53fe75174f287df12851e5ce68467284af4cf36ade30d7f1::" providerId="AD" clId="Web-{9049831B-7F5F-5F1D-CC73-05A2ED94A32B}" dt="2021-03-13T13:59:52.141" v="34" actId="1076"/>
          <ac:spMkLst>
            <pc:docMk/>
            <pc:sldMk cId="0" sldId="283"/>
            <ac:spMk id="8" creationId="{192BCBF9-2F96-46B2-9CE3-D02E751CD30D}"/>
          </ac:spMkLst>
        </pc:spChg>
        <pc:spChg chg="add del mod">
          <ac:chgData name="Guest User" userId="S::urn:spo:anon#095a6e623464ea2c53fe75174f287df12851e5ce68467284af4cf36ade30d7f1::" providerId="AD" clId="Web-{9049831B-7F5F-5F1D-CC73-05A2ED94A32B}" dt="2021-03-13T13:59:39.359" v="32"/>
          <ac:spMkLst>
            <pc:docMk/>
            <pc:sldMk cId="0" sldId="283"/>
            <ac:spMk id="10" creationId="{6B603347-7911-4B43-8601-DFAE74019804}"/>
          </ac:spMkLst>
        </pc:spChg>
        <pc:spChg chg="del mod">
          <ac:chgData name="Guest User" userId="S::urn:spo:anon#095a6e623464ea2c53fe75174f287df12851e5ce68467284af4cf36ade30d7f1::" providerId="AD" clId="Web-{9049831B-7F5F-5F1D-CC73-05A2ED94A32B}" dt="2021-03-13T13:59:35.953" v="31"/>
          <ac:spMkLst>
            <pc:docMk/>
            <pc:sldMk cId="0" sldId="283"/>
            <ac:spMk id="1953" creationId="{00000000-0000-0000-0000-000000000000}"/>
          </ac:spMkLst>
        </pc:spChg>
        <pc:spChg chg="mod">
          <ac:chgData name="Guest User" userId="S::urn:spo:anon#095a6e623464ea2c53fe75174f287df12851e5ce68467284af4cf36ade30d7f1::" providerId="AD" clId="Web-{9049831B-7F5F-5F1D-CC73-05A2ED94A32B}" dt="2021-03-13T13:59:46.391" v="33" actId="1076"/>
          <ac:spMkLst>
            <pc:docMk/>
            <pc:sldMk cId="0" sldId="283"/>
            <ac:spMk id="1954" creationId="{00000000-0000-0000-0000-000000000000}"/>
          </ac:spMkLst>
        </pc:spChg>
        <pc:spChg chg="del">
          <ac:chgData name="Guest User" userId="S::urn:spo:anon#095a6e623464ea2c53fe75174f287df12851e5ce68467284af4cf36ade30d7f1::" providerId="AD" clId="Web-{9049831B-7F5F-5F1D-CC73-05A2ED94A32B}" dt="2021-03-13T13:59:03.187" v="17"/>
          <ac:spMkLst>
            <pc:docMk/>
            <pc:sldMk cId="0" sldId="283"/>
            <ac:spMk id="1955" creationId="{00000000-0000-0000-0000-000000000000}"/>
          </ac:spMkLst>
        </pc:spChg>
        <pc:spChg chg="del">
          <ac:chgData name="Guest User" userId="S::urn:spo:anon#095a6e623464ea2c53fe75174f287df12851e5ce68467284af4cf36ade30d7f1::" providerId="AD" clId="Web-{9049831B-7F5F-5F1D-CC73-05A2ED94A32B}" dt="2021-03-13T13:59:03.187" v="16"/>
          <ac:spMkLst>
            <pc:docMk/>
            <pc:sldMk cId="0" sldId="283"/>
            <ac:spMk id="1956" creationId="{00000000-0000-0000-0000-000000000000}"/>
          </ac:spMkLst>
        </pc:spChg>
        <pc:spChg chg="del">
          <ac:chgData name="Guest User" userId="S::urn:spo:anon#095a6e623464ea2c53fe75174f287df12851e5ce68467284af4cf36ade30d7f1::" providerId="AD" clId="Web-{9049831B-7F5F-5F1D-CC73-05A2ED94A32B}" dt="2021-03-13T13:59:03.187" v="15"/>
          <ac:spMkLst>
            <pc:docMk/>
            <pc:sldMk cId="0" sldId="283"/>
            <ac:spMk id="1957" creationId="{00000000-0000-0000-0000-000000000000}"/>
          </ac:spMkLst>
        </pc:spChg>
        <pc:spChg chg="del">
          <ac:chgData name="Guest User" userId="S::urn:spo:anon#095a6e623464ea2c53fe75174f287df12851e5ce68467284af4cf36ade30d7f1::" providerId="AD" clId="Web-{9049831B-7F5F-5F1D-CC73-05A2ED94A32B}" dt="2021-03-13T13:59:03.187" v="14"/>
          <ac:spMkLst>
            <pc:docMk/>
            <pc:sldMk cId="0" sldId="283"/>
            <ac:spMk id="1958" creationId="{00000000-0000-0000-0000-000000000000}"/>
          </ac:spMkLst>
        </pc:spChg>
        <pc:spChg chg="del">
          <ac:chgData name="Guest User" userId="S::urn:spo:anon#095a6e623464ea2c53fe75174f287df12851e5ce68467284af4cf36ade30d7f1::" providerId="AD" clId="Web-{9049831B-7F5F-5F1D-CC73-05A2ED94A32B}" dt="2021-03-13T13:59:03.140" v="13"/>
          <ac:spMkLst>
            <pc:docMk/>
            <pc:sldMk cId="0" sldId="283"/>
            <ac:spMk id="1959" creationId="{00000000-0000-0000-0000-000000000000}"/>
          </ac:spMkLst>
        </pc:spChg>
        <pc:spChg chg="del">
          <ac:chgData name="Guest User" userId="S::urn:spo:anon#095a6e623464ea2c53fe75174f287df12851e5ce68467284af4cf36ade30d7f1::" providerId="AD" clId="Web-{9049831B-7F5F-5F1D-CC73-05A2ED94A32B}" dt="2021-03-13T13:59:03.109" v="12"/>
          <ac:spMkLst>
            <pc:docMk/>
            <pc:sldMk cId="0" sldId="283"/>
            <ac:spMk id="1960" creationId="{00000000-0000-0000-0000-000000000000}"/>
          </ac:spMkLst>
        </pc:spChg>
      </pc:sldChg>
      <pc:sldChg chg="del">
        <pc:chgData name="Guest User" userId="S::urn:spo:anon#095a6e623464ea2c53fe75174f287df12851e5ce68467284af4cf36ade30d7f1::" providerId="AD" clId="Web-{9049831B-7F5F-5F1D-CC73-05A2ED94A32B}" dt="2021-03-13T13:57:24.529" v="9"/>
        <pc:sldMkLst>
          <pc:docMk/>
          <pc:sldMk cId="2648632033" sldId="285"/>
        </pc:sldMkLst>
      </pc:sldChg>
      <pc:sldChg chg="del">
        <pc:chgData name="Guest User" userId="S::urn:spo:anon#095a6e623464ea2c53fe75174f287df12851e5ce68467284af4cf36ade30d7f1::" providerId="AD" clId="Web-{9049831B-7F5F-5F1D-CC73-05A2ED94A32B}" dt="2021-03-13T13:57:17.716" v="8"/>
        <pc:sldMkLst>
          <pc:docMk/>
          <pc:sldMk cId="1049595683"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68782f51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68782f51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444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70482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824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654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72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301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931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68782f51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68782f51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22817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68782f51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68782f51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1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a:p>
          <a:p>
            <a:pPr marL="0" lvl="0" indent="0" algn="l" rtl="0">
              <a:spcBef>
                <a:spcPts val="0"/>
              </a:spcBef>
              <a:spcAft>
                <a:spcPts val="0"/>
              </a:spcAft>
              <a:buNone/>
            </a:pPr>
            <a:endParaRPr lang="zh-CN" altLang="en-US"/>
          </a:p>
        </p:txBody>
      </p:sp>
    </p:spTree>
    <p:extLst>
      <p:ext uri="{BB962C8B-B14F-4D97-AF65-F5344CB8AC3E}">
        <p14:creationId xmlns:p14="http://schemas.microsoft.com/office/powerpoint/2010/main" val="387051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a:p>
          <a:p>
            <a:pPr marL="0" lvl="0" indent="0" algn="l" rtl="0">
              <a:spcBef>
                <a:spcPts val="0"/>
              </a:spcBef>
              <a:spcAft>
                <a:spcPts val="0"/>
              </a:spcAft>
              <a:buNone/>
            </a:pPr>
            <a:endParaRPr lang="zh-CN" altLang="en-US"/>
          </a:p>
        </p:txBody>
      </p:sp>
    </p:spTree>
    <p:extLst>
      <p:ext uri="{BB962C8B-B14F-4D97-AF65-F5344CB8AC3E}">
        <p14:creationId xmlns:p14="http://schemas.microsoft.com/office/powerpoint/2010/main" val="383428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a:p>
          <a:p>
            <a:pPr marL="0" lvl="0" indent="0" algn="l" rtl="0">
              <a:spcBef>
                <a:spcPts val="0"/>
              </a:spcBef>
              <a:spcAft>
                <a:spcPts val="0"/>
              </a:spcAft>
              <a:buNone/>
            </a:pPr>
            <a:endParaRPr lang="zh-CN" altLang="en-US"/>
          </a:p>
        </p:txBody>
      </p:sp>
    </p:spTree>
    <p:extLst>
      <p:ext uri="{BB962C8B-B14F-4D97-AF65-F5344CB8AC3E}">
        <p14:creationId xmlns:p14="http://schemas.microsoft.com/office/powerpoint/2010/main" val="1584760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a:p>
          <a:p>
            <a:pPr marL="0" lvl="0" indent="0" algn="l" rtl="0">
              <a:spcBef>
                <a:spcPts val="0"/>
              </a:spcBef>
              <a:spcAft>
                <a:spcPts val="0"/>
              </a:spcAft>
              <a:buNone/>
            </a:pPr>
            <a:endParaRPr lang="zh-CN" altLang="en-US"/>
          </a:p>
        </p:txBody>
      </p:sp>
    </p:spTree>
    <p:extLst>
      <p:ext uri="{BB962C8B-B14F-4D97-AF65-F5344CB8AC3E}">
        <p14:creationId xmlns:p14="http://schemas.microsoft.com/office/powerpoint/2010/main" val="2632897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68782f51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68782f51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495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c68782f51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c68782f51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Clr>
                <a:srgbClr val="FFFFFF"/>
              </a:buClr>
              <a:buSzPts val="1200"/>
              <a:buFont typeface="Source Code Pro"/>
              <a:buChar char="●"/>
            </a:pPr>
            <a:r>
              <a:rPr lang="en-HK" sz="1100" dirty="0">
                <a:solidFill>
                  <a:srgbClr val="FFFFFF"/>
                </a:solidFill>
                <a:latin typeface="Source Code Pro"/>
                <a:ea typeface="Source Code Pro"/>
                <a:cs typeface="Source Code Pro"/>
                <a:sym typeface="Source Code Pro"/>
              </a:rPr>
              <a:t>Provides the </a:t>
            </a:r>
            <a:r>
              <a:rPr lang="en-HK" sz="1100" dirty="0">
                <a:solidFill>
                  <a:srgbClr val="FFFF00"/>
                </a:solidFill>
                <a:latin typeface="Source Code Pro"/>
                <a:ea typeface="Source Code Pro"/>
                <a:cs typeface="Source Code Pro"/>
                <a:sym typeface="Source Code Pro"/>
              </a:rPr>
              <a:t>automated audit trail</a:t>
            </a:r>
            <a:r>
              <a:rPr lang="en-HK" sz="1100" dirty="0">
                <a:solidFill>
                  <a:srgbClr val="FFFFFF"/>
                </a:solidFill>
                <a:latin typeface="Source Code Pro"/>
                <a:ea typeface="Source Code Pro"/>
                <a:cs typeface="Source Code Pro"/>
                <a:sym typeface="Source Code Pro"/>
              </a:rPr>
              <a:t> of the orders</a:t>
            </a:r>
          </a:p>
          <a:p>
            <a:pPr marL="457200" lvl="0" indent="0" algn="just" rtl="0">
              <a:spcBef>
                <a:spcPts val="0"/>
              </a:spcBef>
              <a:spcAft>
                <a:spcPts val="0"/>
              </a:spcAft>
              <a:buNone/>
            </a:pPr>
            <a:r>
              <a:rPr lang="en-HK" sz="1100" dirty="0">
                <a:solidFill>
                  <a:srgbClr val="FFFFFF"/>
                </a:solidFill>
                <a:latin typeface="Source Code Pro"/>
                <a:ea typeface="Source Code Pro"/>
                <a:cs typeface="Source Code Pro"/>
                <a:sym typeface="Source Code Pro"/>
              </a:rPr>
              <a:t> </a:t>
            </a:r>
          </a:p>
          <a:p>
            <a:pPr marL="457200" lvl="0" indent="-304800" algn="just" rtl="0">
              <a:spcBef>
                <a:spcPts val="0"/>
              </a:spcBef>
              <a:spcAft>
                <a:spcPts val="0"/>
              </a:spcAft>
              <a:buClr>
                <a:srgbClr val="FFFFFF"/>
              </a:buClr>
              <a:buSzPts val="1200"/>
              <a:buFont typeface="Source Code Pro"/>
              <a:buChar char="●"/>
            </a:pPr>
            <a:r>
              <a:rPr lang="en-HK" sz="1100" dirty="0">
                <a:solidFill>
                  <a:srgbClr val="FFFFFF"/>
                </a:solidFill>
                <a:latin typeface="Source Code Pro"/>
                <a:ea typeface="Source Code Pro"/>
                <a:cs typeface="Source Code Pro"/>
                <a:sym typeface="Source Code Pro"/>
              </a:rPr>
              <a:t>Update the state of the transaction </a:t>
            </a:r>
            <a:r>
              <a:rPr lang="en-HK" sz="1100" dirty="0">
                <a:solidFill>
                  <a:srgbClr val="FFFF00"/>
                </a:solidFill>
                <a:latin typeface="Source Code Pro"/>
                <a:ea typeface="Source Code Pro"/>
                <a:cs typeface="Source Code Pro"/>
                <a:sym typeface="Source Code Pro"/>
              </a:rPr>
              <a:t>in time</a:t>
            </a:r>
          </a:p>
          <a:p>
            <a:pPr marL="457200" lvl="0" indent="0" algn="just" rtl="0">
              <a:spcBef>
                <a:spcPts val="0"/>
              </a:spcBef>
              <a:spcAft>
                <a:spcPts val="0"/>
              </a:spcAft>
              <a:buNone/>
            </a:pPr>
            <a:endParaRPr lang="en-HK" sz="1100" dirty="0">
              <a:solidFill>
                <a:srgbClr val="FFFFFF"/>
              </a:solidFill>
              <a:latin typeface="Source Code Pro"/>
              <a:ea typeface="Source Code Pro"/>
              <a:cs typeface="Source Code Pro"/>
              <a:sym typeface="Source Code Pro"/>
            </a:endParaRPr>
          </a:p>
          <a:p>
            <a:pPr marL="457200" lvl="0" indent="-304800" algn="just" rtl="0">
              <a:spcBef>
                <a:spcPts val="0"/>
              </a:spcBef>
              <a:spcAft>
                <a:spcPts val="0"/>
              </a:spcAft>
              <a:buClr>
                <a:srgbClr val="FFFFFF"/>
              </a:buClr>
              <a:buSzPts val="1200"/>
              <a:buFont typeface="Source Code Pro"/>
              <a:buChar char="●"/>
            </a:pPr>
            <a:r>
              <a:rPr lang="en-HK" sz="1100" dirty="0">
                <a:solidFill>
                  <a:srgbClr val="FFFFFF"/>
                </a:solidFill>
                <a:latin typeface="Source Code Pro"/>
                <a:ea typeface="Source Code Pro"/>
                <a:cs typeface="Source Code Pro"/>
                <a:sym typeface="Source Code Pro"/>
              </a:rPr>
              <a:t>Orders update </a:t>
            </a:r>
            <a:r>
              <a:rPr lang="en-HK" sz="1100" dirty="0">
                <a:solidFill>
                  <a:srgbClr val="FFFF00"/>
                </a:solidFill>
                <a:latin typeface="Source Code Pro"/>
                <a:ea typeface="Source Code Pro"/>
                <a:cs typeface="Source Code Pro"/>
                <a:sym typeface="Source Code Pro"/>
              </a:rPr>
              <a:t>only</a:t>
            </a:r>
            <a:r>
              <a:rPr lang="en-HK" sz="1100" dirty="0">
                <a:solidFill>
                  <a:srgbClr val="FFFFFF"/>
                </a:solidFill>
                <a:latin typeface="Source Code Pro"/>
                <a:ea typeface="Source Code Pro"/>
                <a:cs typeface="Source Code Pro"/>
                <a:sym typeface="Source Code Pro"/>
              </a:rPr>
              <a:t> when transactions are </a:t>
            </a:r>
            <a:r>
              <a:rPr lang="en-HK" sz="1100" dirty="0">
                <a:solidFill>
                  <a:srgbClr val="FFFF00"/>
                </a:solidFill>
                <a:latin typeface="Source Code Pro"/>
                <a:ea typeface="Source Code Pro"/>
                <a:cs typeface="Source Code Pro"/>
                <a:sym typeface="Source Code Pro"/>
              </a:rPr>
              <a:t>approved</a:t>
            </a:r>
            <a:r>
              <a:rPr lang="en-HK" sz="1100" dirty="0">
                <a:solidFill>
                  <a:srgbClr val="FFFFFF"/>
                </a:solidFill>
                <a:latin typeface="Source Code Pro"/>
                <a:ea typeface="Source Code Pro"/>
                <a:cs typeface="Source Code Pro"/>
                <a:sym typeface="Source Code Pro"/>
              </a:rPr>
              <a:t> by the appropriate participants (Smart Contract Rule)</a:t>
            </a:r>
          </a:p>
          <a:p>
            <a:pPr marL="457200" lvl="0" indent="0" algn="just" rtl="0">
              <a:spcBef>
                <a:spcPts val="0"/>
              </a:spcBef>
              <a:spcAft>
                <a:spcPts val="0"/>
              </a:spcAft>
              <a:buNone/>
            </a:pPr>
            <a:endParaRPr lang="en-HK" sz="1100" dirty="0">
              <a:solidFill>
                <a:srgbClr val="FFFFFF"/>
              </a:solidFill>
              <a:latin typeface="Source Code Pro"/>
              <a:ea typeface="Source Code Pro"/>
              <a:cs typeface="Source Code Pro"/>
              <a:sym typeface="Source Code Pro"/>
            </a:endParaRPr>
          </a:p>
          <a:p>
            <a:pPr marL="457200" lvl="0" indent="-304800" algn="just" rtl="0">
              <a:spcBef>
                <a:spcPts val="0"/>
              </a:spcBef>
              <a:spcAft>
                <a:spcPts val="0"/>
              </a:spcAft>
              <a:buClr>
                <a:srgbClr val="FFFFFF"/>
              </a:buClr>
              <a:buSzPts val="1200"/>
              <a:buFont typeface="Source Code Pro"/>
              <a:buChar char="●"/>
            </a:pPr>
            <a:r>
              <a:rPr lang="en-HK" sz="1100" dirty="0">
                <a:solidFill>
                  <a:srgbClr val="FFFFFF"/>
                </a:solidFill>
                <a:latin typeface="Source Code Pro"/>
                <a:ea typeface="Source Code Pro"/>
                <a:cs typeface="Source Code Pro"/>
                <a:sym typeface="Source Code Pro"/>
              </a:rPr>
              <a:t>The transaction is </a:t>
            </a:r>
            <a:r>
              <a:rPr lang="en-HK" sz="1100" dirty="0">
                <a:solidFill>
                  <a:srgbClr val="FFFF00"/>
                </a:solidFill>
                <a:latin typeface="Source Code Pro"/>
                <a:ea typeface="Source Code Pro"/>
                <a:cs typeface="Source Code Pro"/>
                <a:sym typeface="Source Code Pro"/>
              </a:rPr>
              <a:t>immutable</a:t>
            </a:r>
            <a:r>
              <a:rPr lang="en-HK" sz="1100" dirty="0">
                <a:solidFill>
                  <a:srgbClr val="FFFFFF"/>
                </a:solidFill>
                <a:latin typeface="Source Code Pro"/>
                <a:ea typeface="Source Code Pro"/>
                <a:cs typeface="Source Code Pro"/>
                <a:sym typeface="Source Code Pro"/>
              </a:rPr>
              <a:t> and </a:t>
            </a:r>
            <a:r>
              <a:rPr lang="en-HK" sz="1100" dirty="0">
                <a:solidFill>
                  <a:srgbClr val="FFFF00"/>
                </a:solidFill>
                <a:latin typeface="Source Code Pro"/>
                <a:ea typeface="Source Code Pro"/>
                <a:cs typeface="Source Code Pro"/>
                <a:sym typeface="Source Code Pro"/>
              </a:rPr>
              <a:t>irreversible</a:t>
            </a:r>
            <a:endParaRPr lang="en-HK" sz="1100" dirty="0">
              <a:solidFill>
                <a:srgbClr val="FFFFFF"/>
              </a:solidFill>
              <a:latin typeface="Source Code Pro"/>
              <a:ea typeface="Source Code Pro"/>
              <a:cs typeface="Source Code Pro"/>
              <a:sym typeface="Source Code Pro"/>
            </a:endParaRPr>
          </a:p>
          <a:p>
            <a:pPr marL="457200" lvl="0" indent="0" algn="just" rtl="0">
              <a:spcBef>
                <a:spcPts val="0"/>
              </a:spcBef>
              <a:spcAft>
                <a:spcPts val="0"/>
              </a:spcAft>
              <a:buNone/>
            </a:pPr>
            <a:endParaRPr lang="en-HK" sz="1100" dirty="0">
              <a:solidFill>
                <a:srgbClr val="FFFFFF"/>
              </a:solidFill>
              <a:latin typeface="Source Code Pro"/>
              <a:ea typeface="Source Code Pro"/>
              <a:cs typeface="Source Code Pro"/>
              <a:sym typeface="Source Code Pro"/>
            </a:endParaRPr>
          </a:p>
          <a:p>
            <a:pPr marL="457200" lvl="0" indent="-304800" algn="just" rtl="0">
              <a:spcBef>
                <a:spcPts val="0"/>
              </a:spcBef>
              <a:spcAft>
                <a:spcPts val="0"/>
              </a:spcAft>
              <a:buClr>
                <a:srgbClr val="FFFFFF"/>
              </a:buClr>
              <a:buSzPts val="1200"/>
              <a:buFont typeface="Source Code Pro"/>
              <a:buChar char="●"/>
            </a:pPr>
            <a:r>
              <a:rPr lang="en-HK" sz="1100" dirty="0">
                <a:solidFill>
                  <a:srgbClr val="FFFFFF"/>
                </a:solidFill>
                <a:latin typeface="Source Code Pro"/>
                <a:ea typeface="Source Code Pro"/>
                <a:cs typeface="Source Code Pro"/>
                <a:sym typeface="Source Code Pro"/>
              </a:rPr>
              <a:t>Apply </a:t>
            </a:r>
            <a:r>
              <a:rPr lang="en-HK" sz="1100" dirty="0">
                <a:solidFill>
                  <a:srgbClr val="FFFF00"/>
                </a:solidFill>
                <a:latin typeface="Source Code Pro"/>
                <a:ea typeface="Source Code Pro"/>
                <a:cs typeface="Source Code Pro"/>
                <a:sym typeface="Source Code Pro"/>
              </a:rPr>
              <a:t>hash</a:t>
            </a:r>
            <a:r>
              <a:rPr lang="en-HK" sz="1100" dirty="0">
                <a:solidFill>
                  <a:srgbClr val="FFFFFF"/>
                </a:solidFill>
                <a:latin typeface="Source Code Pro"/>
                <a:ea typeface="Source Code Pro"/>
                <a:cs typeface="Source Code Pro"/>
                <a:sym typeface="Source Code Pro"/>
              </a:rPr>
              <a:t> and the </a:t>
            </a:r>
            <a:r>
              <a:rPr lang="en-HK" sz="1100" dirty="0">
                <a:solidFill>
                  <a:srgbClr val="FFFF00"/>
                </a:solidFill>
                <a:latin typeface="Source Code Pro"/>
                <a:ea typeface="Source Code Pro"/>
                <a:cs typeface="Source Code Pro"/>
                <a:sym typeface="Source Code Pro"/>
              </a:rPr>
              <a:t>signature</a:t>
            </a:r>
            <a:r>
              <a:rPr lang="en-HK" sz="1100" dirty="0">
                <a:solidFill>
                  <a:srgbClr val="FFFFFF"/>
                </a:solidFill>
                <a:latin typeface="Source Code Pro"/>
                <a:ea typeface="Source Code Pro"/>
                <a:cs typeface="Source Code Pro"/>
                <a:sym typeface="Source Code Pro"/>
              </a:rPr>
              <a:t> to guarantee the safety of transaction</a:t>
            </a:r>
          </a:p>
          <a:p>
            <a:pPr marL="457200" lvl="0" indent="0" algn="just" rtl="0">
              <a:spcBef>
                <a:spcPts val="0"/>
              </a:spcBef>
              <a:spcAft>
                <a:spcPts val="0"/>
              </a:spcAft>
              <a:buNone/>
            </a:pPr>
            <a:endParaRPr lang="en-HK" sz="1100" dirty="0">
              <a:solidFill>
                <a:srgbClr val="FFFFFF"/>
              </a:solidFill>
              <a:latin typeface="Source Code Pro"/>
              <a:ea typeface="Source Code Pro"/>
              <a:cs typeface="Source Code Pro"/>
              <a:sym typeface="Source Code Pro"/>
            </a:endParaRPr>
          </a:p>
          <a:p>
            <a:pPr marL="457200" lvl="0" indent="-304800" algn="just" rtl="0">
              <a:spcBef>
                <a:spcPts val="0"/>
              </a:spcBef>
              <a:spcAft>
                <a:spcPts val="0"/>
              </a:spcAft>
              <a:buClr>
                <a:srgbClr val="FFFFFF"/>
              </a:buClr>
              <a:buSzPts val="1200"/>
              <a:buFont typeface="Source Code Pro"/>
              <a:buChar char="●"/>
            </a:pPr>
            <a:r>
              <a:rPr lang="en-HK" sz="1100" dirty="0">
                <a:solidFill>
                  <a:srgbClr val="FFFFFF"/>
                </a:solidFill>
                <a:latin typeface="Source Code Pro"/>
                <a:ea typeface="Source Code Pro"/>
                <a:cs typeface="Source Code Pro"/>
                <a:sym typeface="Source Code Pro"/>
              </a:rPr>
              <a:t>Privacy of user is </a:t>
            </a:r>
            <a:r>
              <a:rPr lang="en-HK" sz="1100" dirty="0">
                <a:solidFill>
                  <a:srgbClr val="FFFF00"/>
                </a:solidFill>
                <a:latin typeface="Source Code Pro"/>
                <a:ea typeface="Source Code Pro"/>
                <a:cs typeface="Source Code Pro"/>
                <a:sym typeface="Source Code Pro"/>
              </a:rPr>
              <a:t>encrypted</a:t>
            </a:r>
            <a:r>
              <a:rPr lang="en-HK" sz="1100" dirty="0">
                <a:solidFill>
                  <a:srgbClr val="FFFFFF"/>
                </a:solidFill>
                <a:latin typeface="Source Code Pro"/>
                <a:ea typeface="Source Code Pro"/>
                <a:cs typeface="Source Code Pro"/>
                <a:sym typeface="Source Code Pro"/>
              </a:rPr>
              <a:t> by the private key</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HK" sz="1100" b="0" i="0" u="none" strike="noStrike" cap="none">
              <a:solidFill>
                <a:srgbClr val="000000"/>
              </a:solidFill>
              <a:effectLs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68782f51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68782f51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c68782f51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c68782f51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ltLang="zh-CN"/>
              <a:t>Once an order is created by a sender, system will check the balance. Then, the recipient will be noticed the package information. And after checking the identification, the recipient will get access to unlock the package. At this moment, the receiving time is also recorded to calculate the shipping fee. Once the package is confirmed, the corresponding amount will be deducted by the formula set in smart contract.</a:t>
            </a:r>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en-HK" altLang="zh-CN"/>
          </a:p>
          <a:p>
            <a:pPr marL="0" lvl="0" indent="0" algn="l" rtl="0">
              <a:spcBef>
                <a:spcPts val="0"/>
              </a:spcBef>
              <a:spcAft>
                <a:spcPts val="0"/>
              </a:spcAft>
              <a:buNone/>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CUSTOM_19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75" name="Google Shape;75;p14"/>
          <p:cNvSpPr txBox="1">
            <a:spLocks noGrp="1"/>
          </p:cNvSpPr>
          <p:nvPr>
            <p:ph type="subTitle" idx="1"/>
          </p:nvPr>
        </p:nvSpPr>
        <p:spPr>
          <a:xfrm>
            <a:off x="871678" y="1205775"/>
            <a:ext cx="2388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6" name="Google Shape;76;p14"/>
          <p:cNvSpPr txBox="1">
            <a:spLocks noGrp="1"/>
          </p:cNvSpPr>
          <p:nvPr>
            <p:ph type="ctrTitle" idx="2"/>
          </p:nvPr>
        </p:nvSpPr>
        <p:spPr>
          <a:xfrm>
            <a:off x="640513" y="1965050"/>
            <a:ext cx="26193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
        <p:nvSpPr>
          <p:cNvPr id="77" name="Google Shape;77;p14"/>
          <p:cNvSpPr txBox="1">
            <a:spLocks noGrp="1"/>
          </p:cNvSpPr>
          <p:nvPr>
            <p:ph type="subTitle" idx="3"/>
          </p:nvPr>
        </p:nvSpPr>
        <p:spPr>
          <a:xfrm>
            <a:off x="5884178" y="3490825"/>
            <a:ext cx="2388300" cy="6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8" name="Google Shape;78;p14"/>
          <p:cNvSpPr txBox="1">
            <a:spLocks noGrp="1"/>
          </p:cNvSpPr>
          <p:nvPr>
            <p:ph type="ctrTitle" idx="4"/>
          </p:nvPr>
        </p:nvSpPr>
        <p:spPr>
          <a:xfrm>
            <a:off x="5884188" y="325842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5">
  <p:cSld name="CUSTOM_11_1_2">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CUSTOM_10">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682800" y="915600"/>
            <a:ext cx="2596800" cy="14760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sz="800"/>
            </a:lvl1pPr>
            <a:lvl2pPr marL="914400" lvl="1" indent="-279400" rtl="0">
              <a:spcBef>
                <a:spcPts val="1600"/>
              </a:spcBef>
              <a:spcAft>
                <a:spcPts val="0"/>
              </a:spcAft>
              <a:buSzPts val="800"/>
              <a:buChar char="○"/>
              <a:defRPr sz="800"/>
            </a:lvl2pPr>
            <a:lvl3pPr marL="1371600" lvl="2" indent="-279400" rtl="0">
              <a:spcBef>
                <a:spcPts val="1600"/>
              </a:spcBef>
              <a:spcAft>
                <a:spcPts val="0"/>
              </a:spcAft>
              <a:buSzPts val="800"/>
              <a:buChar char="■"/>
              <a:defRPr sz="800"/>
            </a:lvl3pPr>
            <a:lvl4pPr marL="1828800" lvl="3" indent="-279400" rtl="0">
              <a:spcBef>
                <a:spcPts val="1600"/>
              </a:spcBef>
              <a:spcAft>
                <a:spcPts val="0"/>
              </a:spcAft>
              <a:buSzPts val="800"/>
              <a:buChar char="●"/>
              <a:defRPr sz="800"/>
            </a:lvl4pPr>
            <a:lvl5pPr marL="2286000" lvl="4" indent="-279400" rtl="0">
              <a:spcBef>
                <a:spcPts val="1600"/>
              </a:spcBef>
              <a:spcAft>
                <a:spcPts val="0"/>
              </a:spcAft>
              <a:buSzPts val="800"/>
              <a:buChar char="○"/>
              <a:defRPr sz="800"/>
            </a:lvl5pPr>
            <a:lvl6pPr marL="2743200" lvl="5" indent="-279400" rtl="0">
              <a:spcBef>
                <a:spcPts val="1600"/>
              </a:spcBef>
              <a:spcAft>
                <a:spcPts val="0"/>
              </a:spcAft>
              <a:buSzPts val="800"/>
              <a:buChar char="■"/>
              <a:defRPr sz="800"/>
            </a:lvl6pPr>
            <a:lvl7pPr marL="3200400" lvl="6" indent="-279400" rtl="0">
              <a:spcBef>
                <a:spcPts val="1600"/>
              </a:spcBef>
              <a:spcAft>
                <a:spcPts val="0"/>
              </a:spcAft>
              <a:buSzPts val="800"/>
              <a:buChar char="●"/>
              <a:defRPr sz="800"/>
            </a:lvl7pPr>
            <a:lvl8pPr marL="3657600" lvl="7" indent="-279400" rtl="0">
              <a:spcBef>
                <a:spcPts val="1600"/>
              </a:spcBef>
              <a:spcAft>
                <a:spcPts val="0"/>
              </a:spcAft>
              <a:buSzPts val="800"/>
              <a:buChar char="○"/>
              <a:defRPr sz="800"/>
            </a:lvl8pPr>
            <a:lvl9pPr marL="4114800" lvl="8" indent="-279400" rtl="0">
              <a:spcBef>
                <a:spcPts val="1600"/>
              </a:spcBef>
              <a:spcAft>
                <a:spcPts val="1600"/>
              </a:spcAft>
              <a:buSzPts val="800"/>
              <a:buChar char="■"/>
              <a:defRPr sz="800"/>
            </a:lvl9pPr>
          </a:lstStyle>
          <a:p>
            <a:endParaRPr/>
          </a:p>
        </p:txBody>
      </p:sp>
      <p:sp>
        <p:nvSpPr>
          <p:cNvPr id="91" name="Google Shape;91;p18"/>
          <p:cNvSpPr txBox="1">
            <a:spLocks noGrp="1"/>
          </p:cNvSpPr>
          <p:nvPr>
            <p:ph type="subTitle" idx="2"/>
          </p:nvPr>
        </p:nvSpPr>
        <p:spPr>
          <a:xfrm>
            <a:off x="638450" y="6862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92" name="Google Shape;92;p18"/>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19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67" name="Google Shape;67;p13"/>
          <p:cNvSpPr txBox="1">
            <a:spLocks noGrp="1"/>
          </p:cNvSpPr>
          <p:nvPr>
            <p:ph type="subTitle" idx="1"/>
          </p:nvPr>
        </p:nvSpPr>
        <p:spPr>
          <a:xfrm>
            <a:off x="1206500" y="1629358"/>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8" name="Google Shape;68;p13"/>
          <p:cNvSpPr txBox="1">
            <a:spLocks noGrp="1"/>
          </p:cNvSpPr>
          <p:nvPr>
            <p:ph type="subTitle" idx="2"/>
          </p:nvPr>
        </p:nvSpPr>
        <p:spPr>
          <a:xfrm>
            <a:off x="3814200" y="2106536"/>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3"/>
          </p:nvPr>
        </p:nvSpPr>
        <p:spPr>
          <a:xfrm>
            <a:off x="83600" y="1303504"/>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
        <p:nvSpPr>
          <p:cNvPr id="70" name="Google Shape;70;p13"/>
          <p:cNvSpPr txBox="1">
            <a:spLocks noGrp="1"/>
          </p:cNvSpPr>
          <p:nvPr>
            <p:ph type="ctrTitle" idx="4"/>
          </p:nvPr>
        </p:nvSpPr>
        <p:spPr>
          <a:xfrm>
            <a:off x="2691300" y="176976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
        <p:nvSpPr>
          <p:cNvPr id="71" name="Google Shape;71;p13"/>
          <p:cNvSpPr txBox="1">
            <a:spLocks noGrp="1"/>
          </p:cNvSpPr>
          <p:nvPr>
            <p:ph type="subTitle" idx="5"/>
          </p:nvPr>
        </p:nvSpPr>
        <p:spPr>
          <a:xfrm>
            <a:off x="6421000" y="2474670"/>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2" name="Google Shape;72;p13"/>
          <p:cNvSpPr txBox="1">
            <a:spLocks noGrp="1"/>
          </p:cNvSpPr>
          <p:nvPr>
            <p:ph type="ctrTitle" idx="6"/>
          </p:nvPr>
        </p:nvSpPr>
        <p:spPr>
          <a:xfrm>
            <a:off x="5298100" y="214453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45.76.212.69:300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45.76.212.69:4201/"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45.76.212.69:3001/" TargetMode="External"/><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hyperlink" Target="http://45.76.212.69:42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grpSp>
        <p:nvGrpSpPr>
          <p:cNvPr id="99" name="Google Shape;99;p21"/>
          <p:cNvGrpSpPr/>
          <p:nvPr/>
        </p:nvGrpSpPr>
        <p:grpSpPr>
          <a:xfrm>
            <a:off x="3804359" y="343021"/>
            <a:ext cx="5339389" cy="4800295"/>
            <a:chOff x="1356525" y="651475"/>
            <a:chExt cx="4906625" cy="4411225"/>
          </a:xfrm>
        </p:grpSpPr>
        <p:sp>
          <p:nvSpPr>
            <p:cNvPr id="100" name="Google Shape;100;p21"/>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21"/>
          <p:cNvSpPr txBox="1">
            <a:spLocks noGrp="1"/>
          </p:cNvSpPr>
          <p:nvPr>
            <p:ph type="subTitle" idx="1"/>
          </p:nvPr>
        </p:nvSpPr>
        <p:spPr>
          <a:xfrm>
            <a:off x="820325" y="3447250"/>
            <a:ext cx="2718000" cy="1379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b="1" u="sng">
                <a:solidFill>
                  <a:srgbClr val="FFFFFF"/>
                </a:solidFill>
                <a:latin typeface="Source Code Pro"/>
                <a:ea typeface="Source Code Pro"/>
                <a:cs typeface="Source Code Pro"/>
                <a:sym typeface="Source Code Pro"/>
              </a:rPr>
              <a:t>Rookie Miners</a:t>
            </a:r>
            <a:endParaRPr b="1" u="sng">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s">
                <a:solidFill>
                  <a:srgbClr val="FFFFFF"/>
                </a:solidFill>
                <a:latin typeface="Source Code Pro"/>
                <a:ea typeface="Source Code Pro"/>
                <a:cs typeface="Source Code Pro"/>
                <a:sym typeface="Source Code Pro"/>
              </a:rPr>
              <a:t>XU Rui (56365524)</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s">
                <a:solidFill>
                  <a:srgbClr val="FFFFFF"/>
                </a:solidFill>
                <a:latin typeface="Source Code Pro"/>
                <a:ea typeface="Source Code Pro"/>
                <a:cs typeface="Source Code Pro"/>
                <a:sym typeface="Source Code Pro"/>
              </a:rPr>
              <a:t>HONG Yuan (56373801)</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s">
                <a:solidFill>
                  <a:srgbClr val="FFFFFF"/>
                </a:solidFill>
                <a:latin typeface="Source Code Pro"/>
                <a:ea typeface="Source Code Pro"/>
                <a:cs typeface="Source Code Pro"/>
                <a:sym typeface="Source Code Pro"/>
              </a:rPr>
              <a:t>WANG Yuchun (56532945)</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s">
                <a:solidFill>
                  <a:srgbClr val="FFFFFF"/>
                </a:solidFill>
                <a:latin typeface="Source Code Pro"/>
                <a:ea typeface="Source Code Pro"/>
                <a:cs typeface="Source Code Pro"/>
                <a:sym typeface="Source Code Pro"/>
              </a:rPr>
              <a:t>HON Yuen Ching (56255901)</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s">
                <a:solidFill>
                  <a:srgbClr val="FFFFFF"/>
                </a:solidFill>
                <a:latin typeface="Source Code Pro"/>
                <a:ea typeface="Source Code Pro"/>
                <a:cs typeface="Source Code Pro"/>
                <a:sym typeface="Source Code Pro"/>
              </a:rPr>
              <a:t>LU Jie (56509782)</a:t>
            </a:r>
            <a:endParaRPr>
              <a:solidFill>
                <a:srgbClr val="FFFFFF"/>
              </a:solidFill>
              <a:latin typeface="Source Code Pro"/>
              <a:ea typeface="Source Code Pro"/>
              <a:cs typeface="Source Code Pro"/>
              <a:sym typeface="Source Code Pro"/>
            </a:endParaRPr>
          </a:p>
        </p:txBody>
      </p:sp>
      <p:sp>
        <p:nvSpPr>
          <p:cNvPr id="494" name="Google Shape;494;p21"/>
          <p:cNvSpPr txBox="1">
            <a:spLocks noGrp="1"/>
          </p:cNvSpPr>
          <p:nvPr>
            <p:ph type="ctrTitle"/>
          </p:nvPr>
        </p:nvSpPr>
        <p:spPr>
          <a:xfrm>
            <a:off x="601350" y="177450"/>
            <a:ext cx="6564994" cy="23943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s" dirty="0"/>
              <a:t>City Express based on Blockchain</a:t>
            </a:r>
            <a:endParaRPr dirty="0">
              <a:solidFill>
                <a:srgbClr val="F3F3F3"/>
              </a:solidFill>
            </a:endParaRPr>
          </a:p>
        </p:txBody>
      </p:sp>
      <p:sp>
        <p:nvSpPr>
          <p:cNvPr id="495" name="Google Shape;494;p21">
            <a:extLst>
              <a:ext uri="{FF2B5EF4-FFF2-40B4-BE49-F238E27FC236}">
                <a16:creationId xmlns:a16="http://schemas.microsoft.com/office/drawing/2014/main" id="{94ABC834-6A4F-8144-A97E-F70BF26DDC63}"/>
              </a:ext>
            </a:extLst>
          </p:cNvPr>
          <p:cNvSpPr txBox="1">
            <a:spLocks/>
          </p:cNvSpPr>
          <p:nvPr/>
        </p:nvSpPr>
        <p:spPr>
          <a:xfrm>
            <a:off x="820325" y="2038971"/>
            <a:ext cx="3619776" cy="10655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7200"/>
              <a:buFont typeface="Teko"/>
              <a:buNone/>
              <a:defRPr sz="7200" b="0" i="0" u="none" strike="noStrike" cap="none">
                <a:solidFill>
                  <a:srgbClr val="F3F3F3"/>
                </a:solidFill>
                <a:latin typeface="Teko"/>
                <a:ea typeface="Teko"/>
                <a:cs typeface="Teko"/>
                <a:sym typeface="Teko"/>
              </a:defRPr>
            </a:lvl1pPr>
            <a:lvl2pPr marR="0" lvl="1"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5200"/>
              <a:buFont typeface="Teko"/>
              <a:buNone/>
              <a:defRPr sz="5200" b="0" i="0" u="none" strike="noStrike" cap="none">
                <a:solidFill>
                  <a:schemeClr val="lt1"/>
                </a:solidFill>
                <a:latin typeface="Teko"/>
                <a:ea typeface="Teko"/>
                <a:cs typeface="Teko"/>
                <a:sym typeface="Teko"/>
              </a:defRPr>
            </a:lvl9pPr>
          </a:lstStyle>
          <a:p>
            <a:r>
              <a:rPr lang="en-HK" sz="2400" dirty="0">
                <a:latin typeface="Century Schoolbook" panose="02040604050505020304" pitchFamily="18" charset="0"/>
                <a:cs typeface="Big Caslon Medium" panose="02000603090000020003" pitchFamily="2" charset="-79"/>
              </a:rPr>
              <a:t>( Design )</a:t>
            </a:r>
            <a:endParaRPr lang="en-HK" sz="2400" dirty="0">
              <a:latin typeface="Century Schoolbook" panose="02040604050505020304" pitchFamily="18" charset="0"/>
              <a:cs typeface="Big Caslon Medium" panose="02000603090000020003"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30"/>
          <p:cNvGrpSpPr/>
          <p:nvPr/>
        </p:nvGrpSpPr>
        <p:grpSpPr>
          <a:xfrm rot="10800000">
            <a:off x="-50369" y="769647"/>
            <a:ext cx="5773827" cy="1320238"/>
            <a:chOff x="2735900" y="3141850"/>
            <a:chExt cx="4615000" cy="1024950"/>
          </a:xfrm>
        </p:grpSpPr>
        <p:sp>
          <p:nvSpPr>
            <p:cNvPr id="792" name="Google Shape;792;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30"/>
          <p:cNvSpPr txBox="1">
            <a:spLocks noGrp="1"/>
          </p:cNvSpPr>
          <p:nvPr>
            <p:ph type="subTitle" idx="1"/>
          </p:nvPr>
        </p:nvSpPr>
        <p:spPr>
          <a:xfrm>
            <a:off x="1525382" y="2253232"/>
            <a:ext cx="4198076" cy="2693419"/>
          </a:xfrm>
          <a:prstGeom prst="rect">
            <a:avLst/>
          </a:prstGeom>
        </p:spPr>
        <p:txBody>
          <a:bodyPr spcFirstLastPara="1" wrap="square" lIns="91425" tIns="91425" rIns="91425" bIns="91425" anchor="t" anchorCtr="0">
            <a:noAutofit/>
          </a:bodyPr>
          <a:lstStyle/>
          <a:p>
            <a:pPr marL="0" lvl="0" indent="0" algn="r" rtl="0">
              <a:lnSpc>
                <a:spcPct val="200000"/>
              </a:lnSpc>
              <a:spcBef>
                <a:spcPts val="0"/>
              </a:spcBef>
              <a:spcAft>
                <a:spcPts val="0"/>
              </a:spcAft>
              <a:buNone/>
            </a:pPr>
            <a:r>
              <a:rPr lang="en-US" sz="1800">
                <a:solidFill>
                  <a:srgbClr val="F3F3F3"/>
                </a:solidFill>
                <a:latin typeface="Teko Light"/>
                <a:ea typeface="Teko Light"/>
                <a:cs typeface="Teko Light"/>
                <a:sym typeface="Teko Light"/>
              </a:rPr>
              <a:t>	Blockchain Framework</a:t>
            </a:r>
          </a:p>
          <a:p>
            <a:pPr marL="0" lvl="0" indent="0" algn="r" rtl="0">
              <a:lnSpc>
                <a:spcPct val="200000"/>
              </a:lnSpc>
              <a:spcBef>
                <a:spcPts val="0"/>
              </a:spcBef>
              <a:spcAft>
                <a:spcPts val="0"/>
              </a:spcAft>
              <a:buNone/>
            </a:pPr>
            <a:r>
              <a:rPr lang="en-US" sz="1800">
                <a:solidFill>
                  <a:srgbClr val="F3F3F3"/>
                </a:solidFill>
                <a:latin typeface="Teko Light"/>
                <a:ea typeface="Teko Light"/>
                <a:cs typeface="Teko Light"/>
                <a:sym typeface="Teko Light"/>
              </a:rPr>
              <a:t>	Blockchain Network Diagram</a:t>
            </a:r>
          </a:p>
          <a:p>
            <a:pPr marL="0" lvl="0" indent="0" algn="r" rtl="0">
              <a:lnSpc>
                <a:spcPct val="200000"/>
              </a:lnSpc>
              <a:spcBef>
                <a:spcPts val="0"/>
              </a:spcBef>
              <a:spcAft>
                <a:spcPts val="0"/>
              </a:spcAft>
              <a:buNone/>
            </a:pPr>
            <a:r>
              <a:rPr lang="en-US" sz="1800">
                <a:solidFill>
                  <a:srgbClr val="F3F3F3"/>
                </a:solidFill>
                <a:latin typeface="Teko Light"/>
                <a:ea typeface="Teko Light"/>
                <a:cs typeface="Teko Light"/>
                <a:sym typeface="Teko Light"/>
              </a:rPr>
              <a:t>	Business Network Deployment</a:t>
            </a:r>
          </a:p>
          <a:p>
            <a:pPr marL="0" lvl="0" indent="0" algn="r" rtl="0">
              <a:lnSpc>
                <a:spcPct val="200000"/>
              </a:lnSpc>
              <a:spcBef>
                <a:spcPts val="0"/>
              </a:spcBef>
              <a:spcAft>
                <a:spcPts val="0"/>
              </a:spcAft>
              <a:buNone/>
            </a:pPr>
            <a:r>
              <a:rPr lang="en-US" sz="1800">
                <a:solidFill>
                  <a:srgbClr val="F3F3F3"/>
                </a:solidFill>
                <a:latin typeface="Teko Light"/>
                <a:ea typeface="Teko Light"/>
                <a:cs typeface="Teko Light"/>
                <a:sym typeface="Teko Light"/>
              </a:rPr>
              <a:t>	Web Interface and Function Demonstration</a:t>
            </a:r>
          </a:p>
        </p:txBody>
      </p:sp>
      <p:sp>
        <p:nvSpPr>
          <p:cNvPr id="795" name="Google Shape;795;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sp>
        <p:nvSpPr>
          <p:cNvPr id="796" name="Google Shape;796;p30"/>
          <p:cNvSpPr txBox="1">
            <a:spLocks noGrp="1"/>
          </p:cNvSpPr>
          <p:nvPr>
            <p:ph type="title"/>
          </p:nvPr>
        </p:nvSpPr>
        <p:spPr>
          <a:xfrm>
            <a:off x="725258" y="1426182"/>
            <a:ext cx="4909278"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3F3F3"/>
                </a:solidFill>
              </a:rPr>
              <a:t>03  Deployment of Blockchain  Application</a:t>
            </a:r>
          </a:p>
        </p:txBody>
      </p:sp>
      <p:pic>
        <p:nvPicPr>
          <p:cNvPr id="797" name="Google Shape;797;p30"/>
          <p:cNvPicPr preferRelativeResize="0"/>
          <p:nvPr/>
        </p:nvPicPr>
        <p:blipFill>
          <a:blip r:embed="rId3">
            <a:alphaModFix/>
          </a:blip>
          <a:stretch>
            <a:fillRect/>
          </a:stretch>
        </p:blipFill>
        <p:spPr>
          <a:xfrm rot="5400000" flipH="1">
            <a:off x="5427375" y="1822125"/>
            <a:ext cx="3371849" cy="1737400"/>
          </a:xfrm>
          <a:prstGeom prst="rect">
            <a:avLst/>
          </a:prstGeom>
          <a:noFill/>
          <a:ln>
            <a:noFill/>
          </a:ln>
        </p:spPr>
      </p:pic>
    </p:spTree>
    <p:extLst>
      <p:ext uri="{BB962C8B-B14F-4D97-AF65-F5344CB8AC3E}">
        <p14:creationId xmlns:p14="http://schemas.microsoft.com/office/powerpoint/2010/main" val="19700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644878" y="461395"/>
            <a:ext cx="6232483" cy="4276611"/>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buFont typeface="Wingdings" pitchFamily="2" charset="2"/>
              <a:buChar char="v"/>
            </a:pPr>
            <a:r>
              <a:rPr lang="en-US" altLang="zh-CN" sz="1400" dirty="0">
                <a:solidFill>
                  <a:schemeClr val="bg1"/>
                </a:solidFill>
                <a:uFill>
                  <a:solidFill>
                    <a:srgbClr val="000000"/>
                  </a:solidFill>
                </a:uFill>
                <a:latin typeface="Source Code Pro" panose="02010600030101010101" charset="0"/>
                <a:ea typeface="Source Code Pro" panose="02010600030101010101" charset="0"/>
              </a:rPr>
              <a:t>Hyperledger Composer</a:t>
            </a:r>
          </a:p>
          <a:p>
            <a:pPr algn="just">
              <a:lnSpc>
                <a:spcPct val="150000"/>
              </a:lnSpc>
              <a:spcBef>
                <a:spcPts val="600"/>
              </a:spcBef>
              <a:spcAft>
                <a:spcPts val="600"/>
              </a:spcAft>
            </a:pPr>
            <a:r>
              <a:rPr lang="en-US" sz="1200" dirty="0">
                <a:solidFill>
                  <a:schemeClr val="bg1"/>
                </a:solidFill>
                <a:uFill>
                  <a:solidFill>
                    <a:srgbClr val="000000"/>
                  </a:solidFill>
                </a:uFill>
                <a:latin typeface="Source Code Pro" panose="02010600030101010101" charset="0"/>
                <a:ea typeface="Source Code Pro" panose="02010600030101010101" charset="0"/>
              </a:rPr>
              <a:t>Determine B</a:t>
            </a:r>
            <a:r>
              <a:rPr lang="en-US" sz="1200" kern="0" dirty="0">
                <a:solidFill>
                  <a:schemeClr val="bg1"/>
                </a:solidFill>
                <a:effectLst/>
                <a:uFill>
                  <a:solidFill>
                    <a:srgbClr val="000000"/>
                  </a:solidFill>
                </a:uFill>
                <a:latin typeface="Source Code Pro" panose="02010600030101010101" charset="0"/>
                <a:ea typeface="Source Code Pro" panose="02010600030101010101" charset="0"/>
              </a:rPr>
              <a:t>usiness network definition</a:t>
            </a:r>
            <a:r>
              <a:rPr lang="en-US" sz="1200" dirty="0">
                <a:solidFill>
                  <a:schemeClr val="bg1"/>
                </a:solidFill>
                <a:uFill>
                  <a:solidFill>
                    <a:srgbClr val="000000"/>
                  </a:solidFill>
                </a:uFill>
                <a:latin typeface="Source Code Pro" panose="02010600030101010101" charset="0"/>
                <a:ea typeface="Source Code Pro" panose="02010600030101010101" charset="0"/>
              </a:rPr>
              <a:t> &amp; L</a:t>
            </a:r>
            <a:r>
              <a:rPr lang="en-US" sz="1200" kern="0" dirty="0">
                <a:solidFill>
                  <a:schemeClr val="bg1"/>
                </a:solidFill>
                <a:effectLst/>
                <a:uFill>
                  <a:solidFill>
                    <a:srgbClr val="000000"/>
                  </a:solidFill>
                </a:uFill>
                <a:latin typeface="Source Code Pro" panose="02010600030101010101" charset="0"/>
                <a:ea typeface="Source Code Pro" panose="02010600030101010101" charset="0"/>
              </a:rPr>
              <a:t>ogic of transaction </a:t>
            </a:r>
            <a:r>
              <a:rPr lang="en-US" sz="1200" dirty="0">
                <a:solidFill>
                  <a:schemeClr val="bg1"/>
                </a:solidFill>
                <a:uFill>
                  <a:solidFill>
                    <a:srgbClr val="000000"/>
                  </a:solidFill>
                </a:uFill>
                <a:latin typeface="Source Code Pro" panose="02010600030101010101" charset="0"/>
                <a:ea typeface="Source Code Pro" panose="02010600030101010101" charset="0"/>
              </a:rPr>
              <a:t>&amp;</a:t>
            </a:r>
            <a:r>
              <a:rPr lang="en-US" sz="1200" kern="0" dirty="0">
                <a:solidFill>
                  <a:schemeClr val="bg1"/>
                </a:solidFill>
                <a:effectLst/>
                <a:uFill>
                  <a:solidFill>
                    <a:srgbClr val="000000"/>
                  </a:solidFill>
                </a:uFill>
                <a:latin typeface="Source Code Pro" panose="02010600030101010101" charset="0"/>
                <a:ea typeface="Source Code Pro" panose="02010600030101010101" charset="0"/>
              </a:rPr>
              <a:t> Access </a:t>
            </a:r>
            <a:r>
              <a:rPr lang="en-US" sz="1200" dirty="0">
                <a:solidFill>
                  <a:schemeClr val="bg1"/>
                </a:solidFill>
                <a:uFill>
                  <a:solidFill>
                    <a:srgbClr val="000000"/>
                  </a:solidFill>
                </a:uFill>
                <a:latin typeface="Source Code Pro" panose="02010600030101010101" charset="0"/>
                <a:ea typeface="Source Code Pro" panose="02010600030101010101" charset="0"/>
              </a:rPr>
              <a:t>C</a:t>
            </a:r>
            <a:r>
              <a:rPr lang="en-US" sz="1200" kern="0" dirty="0">
                <a:solidFill>
                  <a:schemeClr val="bg1"/>
                </a:solidFill>
                <a:effectLst/>
                <a:uFill>
                  <a:solidFill>
                    <a:srgbClr val="000000"/>
                  </a:solidFill>
                </a:uFill>
                <a:latin typeface="Source Code Pro" panose="02010600030101010101" charset="0"/>
                <a:ea typeface="Source Code Pro" panose="02010600030101010101" charset="0"/>
              </a:rPr>
              <a:t>ontrol </a:t>
            </a:r>
            <a:r>
              <a:rPr lang="en-US" sz="1200" dirty="0">
                <a:solidFill>
                  <a:schemeClr val="bg1"/>
                </a:solidFill>
                <a:uFill>
                  <a:solidFill>
                    <a:srgbClr val="000000"/>
                  </a:solidFill>
                </a:uFill>
                <a:latin typeface="Source Code Pro" panose="02010600030101010101" charset="0"/>
                <a:ea typeface="Source Code Pro" panose="02010600030101010101" charset="0"/>
              </a:rPr>
              <a:t>R</a:t>
            </a:r>
            <a:r>
              <a:rPr lang="en-US" sz="1200" kern="0" dirty="0">
                <a:solidFill>
                  <a:schemeClr val="bg1"/>
                </a:solidFill>
                <a:effectLst/>
                <a:uFill>
                  <a:solidFill>
                    <a:srgbClr val="000000"/>
                  </a:solidFill>
                </a:uFill>
                <a:latin typeface="Source Code Pro" panose="02010600030101010101" charset="0"/>
                <a:ea typeface="Source Code Pro" panose="02010600030101010101" charset="0"/>
              </a:rPr>
              <a:t>ules of  Blockchains</a:t>
            </a:r>
          </a:p>
          <a:p>
            <a:pPr algn="just">
              <a:lnSpc>
                <a:spcPct val="150000"/>
              </a:lnSpc>
              <a:spcBef>
                <a:spcPts val="600"/>
              </a:spcBef>
              <a:spcAft>
                <a:spcPts val="600"/>
              </a:spcAft>
            </a:pPr>
            <a:r>
              <a:rPr lang="en-US" sz="1200" dirty="0">
                <a:solidFill>
                  <a:schemeClr val="bg1"/>
                </a:solidFill>
                <a:uFill>
                  <a:solidFill>
                    <a:srgbClr val="000000"/>
                  </a:solidFill>
                </a:uFill>
                <a:latin typeface="Source Code Pro" panose="02010600030101010101" charset="0"/>
                <a:ea typeface="Source Code Pro" panose="02010600030101010101" charset="0"/>
              </a:rPr>
              <a:t>D</a:t>
            </a:r>
            <a:r>
              <a:rPr lang="en-US" sz="1200" kern="0" dirty="0">
                <a:solidFill>
                  <a:schemeClr val="bg1"/>
                </a:solidFill>
                <a:effectLst/>
                <a:uFill>
                  <a:solidFill>
                    <a:srgbClr val="000000"/>
                  </a:solidFill>
                </a:uFill>
                <a:latin typeface="Source Code Pro" panose="02010600030101010101" charset="0"/>
                <a:ea typeface="Source Code Pro" panose="02010600030101010101" charset="0"/>
              </a:rPr>
              <a:t>efine the transactions, participants and assets in the model file</a:t>
            </a:r>
          </a:p>
          <a:p>
            <a:pPr algn="just">
              <a:lnSpc>
                <a:spcPct val="150000"/>
              </a:lnSpc>
              <a:spcBef>
                <a:spcPts val="600"/>
              </a:spcBef>
              <a:spcAft>
                <a:spcPts val="600"/>
              </a:spcAft>
            </a:pPr>
            <a:endParaRPr lang="en-US" sz="1200" dirty="0">
              <a:solidFill>
                <a:schemeClr val="bg1"/>
              </a:solidFill>
              <a:uFill>
                <a:solidFill>
                  <a:srgbClr val="000000"/>
                </a:solidFill>
              </a:uFill>
              <a:latin typeface="Source Code Pro" panose="02010600030101010101" charset="0"/>
              <a:ea typeface="Source Code Pro" panose="02010600030101010101" charset="0"/>
            </a:endParaRPr>
          </a:p>
          <a:p>
            <a:pPr algn="just">
              <a:lnSpc>
                <a:spcPct val="150000"/>
              </a:lnSpc>
              <a:spcBef>
                <a:spcPts val="600"/>
              </a:spcBef>
              <a:spcAft>
                <a:spcPts val="600"/>
              </a:spcAft>
              <a:buFont typeface="Wingdings" pitchFamily="2" charset="2"/>
              <a:buChar char="v"/>
            </a:pPr>
            <a:r>
              <a:rPr lang="en-US" sz="1400" dirty="0">
                <a:solidFill>
                  <a:schemeClr val="bg1"/>
                </a:solidFill>
                <a:uFill>
                  <a:solidFill>
                    <a:srgbClr val="000000"/>
                  </a:solidFill>
                </a:uFill>
                <a:latin typeface="Source Code Pro" panose="02010600030101010101" charset="0"/>
                <a:ea typeface="Source Code Pro" panose="02010600030101010101" charset="0"/>
              </a:rPr>
              <a:t>Hyperledger Fabric</a:t>
            </a:r>
          </a:p>
          <a:p>
            <a:pPr algn="just">
              <a:lnSpc>
                <a:spcPct val="150000"/>
              </a:lnSpc>
              <a:spcBef>
                <a:spcPts val="600"/>
              </a:spcBef>
              <a:spcAft>
                <a:spcPts val="600"/>
              </a:spcAft>
            </a:pPr>
            <a:r>
              <a:rPr lang="en-US" sz="1200" dirty="0">
                <a:solidFill>
                  <a:schemeClr val="bg1"/>
                </a:solidFill>
                <a:uFill>
                  <a:solidFill>
                    <a:srgbClr val="000000"/>
                  </a:solidFill>
                </a:uFill>
                <a:latin typeface="Source Code Pro" panose="02010600030101010101" charset="0"/>
                <a:ea typeface="Source Code Pro" panose="02010600030101010101" charset="0"/>
              </a:rPr>
              <a:t>An open-source enterprise-grade permissioned distributed ledger technology (DLT) platform, designed for use in enterprise contexts</a:t>
            </a:r>
            <a:endParaRPr lang="en-US" sz="1200" dirty="0">
              <a:solidFill>
                <a:schemeClr val="bg1"/>
              </a:solidFill>
              <a:effectLst/>
              <a:latin typeface="Source Code Pro" panose="02010600030101010101" charset="0"/>
              <a:ea typeface="Source Code Pro" panose="02010600030101010101" charset="0"/>
            </a:endParaRPr>
          </a:p>
        </p:txBody>
      </p:sp>
      <p:pic>
        <p:nvPicPr>
          <p:cNvPr id="803" name="Google Shape;803;p31"/>
          <p:cNvPicPr preferRelativeResize="0"/>
          <p:nvPr/>
        </p:nvPicPr>
        <p:blipFill>
          <a:blip r:embed="rId3">
            <a:alphaModFix amt="88000"/>
          </a:blip>
          <a:stretch>
            <a:fillRect/>
          </a:stretch>
        </p:blipFill>
        <p:spPr>
          <a:xfrm>
            <a:off x="622564" y="1337006"/>
            <a:ext cx="1489550" cy="1142024"/>
          </a:xfrm>
          <a:prstGeom prst="rect">
            <a:avLst/>
          </a:prstGeom>
          <a:noFill/>
          <a:ln>
            <a:noFill/>
          </a:ln>
        </p:spPr>
      </p:pic>
      <p:sp>
        <p:nvSpPr>
          <p:cNvPr id="805" name="Google Shape;805;p31"/>
          <p:cNvSpPr txBox="1">
            <a:spLocks noGrp="1"/>
          </p:cNvSpPr>
          <p:nvPr>
            <p:ph type="title" idx="4294967295"/>
          </p:nvPr>
        </p:nvSpPr>
        <p:spPr>
          <a:xfrm>
            <a:off x="170525" y="2599701"/>
            <a:ext cx="2393628" cy="8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DE0EB"/>
                </a:solidFill>
              </a:rPr>
              <a:t>Blockchain</a:t>
            </a:r>
            <a:br>
              <a:rPr lang="es" dirty="0">
                <a:solidFill>
                  <a:srgbClr val="F3F3F3"/>
                </a:solidFill>
              </a:rPr>
            </a:br>
            <a:r>
              <a:rPr lang="es" dirty="0">
                <a:solidFill>
                  <a:srgbClr val="F3F3F3"/>
                </a:solidFill>
              </a:rPr>
              <a:t> </a:t>
            </a:r>
            <a:r>
              <a:rPr lang="es" dirty="0">
                <a:solidFill>
                  <a:srgbClr val="1DE0EB"/>
                </a:solidFill>
              </a:rPr>
              <a:t>Framework</a:t>
            </a:r>
            <a:endParaRPr dirty="0">
              <a:solidFill>
                <a:srgbClr val="1DE0EB"/>
              </a:solidFill>
              <a:latin typeface="Teko"/>
              <a:ea typeface="Teko"/>
              <a:cs typeface="Teko"/>
              <a:sym typeface="Tek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359089" y="2815888"/>
            <a:ext cx="6784911" cy="2309346"/>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altLang="zh-CN" sz="1400">
                <a:solidFill>
                  <a:schemeClr val="bg1"/>
                </a:solidFill>
                <a:uFill>
                  <a:solidFill>
                    <a:srgbClr val="000000"/>
                  </a:solidFill>
                </a:uFill>
                <a:latin typeface="Source Code Pro" panose="02010600030101010101" charset="0"/>
                <a:ea typeface="Source Code Pro" panose="02010600030101010101" charset="0"/>
              </a:rPr>
              <a:t>O: Order server</a:t>
            </a:r>
          </a:p>
          <a:p>
            <a:pPr algn="just">
              <a:spcBef>
                <a:spcPts val="600"/>
              </a:spcBef>
              <a:spcAft>
                <a:spcPts val="600"/>
              </a:spcAft>
            </a:pPr>
            <a:r>
              <a:rPr lang="en-US" altLang="zh-CN" sz="1400">
                <a:solidFill>
                  <a:schemeClr val="bg1"/>
                </a:solidFill>
                <a:uFill>
                  <a:solidFill>
                    <a:srgbClr val="000000"/>
                  </a:solidFill>
                </a:uFill>
                <a:latin typeface="Source Code Pro" panose="02010600030101010101" charset="0"/>
                <a:ea typeface="Source Code Pro" panose="02010600030101010101" charset="0"/>
              </a:rPr>
              <a:t>Organization R0: Rookie Miners</a:t>
            </a:r>
          </a:p>
          <a:p>
            <a:pPr algn="just">
              <a:spcBef>
                <a:spcPts val="600"/>
              </a:spcBef>
              <a:spcAft>
                <a:spcPts val="600"/>
              </a:spcAft>
            </a:pPr>
            <a:r>
              <a:rPr lang="en-US" altLang="zh-CN" sz="1400">
                <a:solidFill>
                  <a:schemeClr val="bg1"/>
                </a:solidFill>
                <a:uFill>
                  <a:solidFill>
                    <a:srgbClr val="000000"/>
                  </a:solidFill>
                </a:uFill>
                <a:latin typeface="Source Code Pro" panose="02010600030101010101" charset="0"/>
                <a:ea typeface="Source Code Pro" panose="02010600030101010101" charset="0"/>
              </a:rPr>
              <a:t>Organization R1: RCE </a:t>
            </a:r>
          </a:p>
          <a:p>
            <a:pPr algn="just">
              <a:spcBef>
                <a:spcPts val="600"/>
              </a:spcBef>
              <a:spcAft>
                <a:spcPts val="600"/>
              </a:spcAft>
            </a:pPr>
            <a:r>
              <a:rPr lang="en-US" altLang="zh-CN" sz="1400">
                <a:solidFill>
                  <a:schemeClr val="bg1"/>
                </a:solidFill>
                <a:uFill>
                  <a:solidFill>
                    <a:srgbClr val="000000"/>
                  </a:solidFill>
                </a:uFill>
                <a:latin typeface="Source Code Pro" panose="02010600030101010101" charset="0"/>
                <a:ea typeface="Source Code Pro" panose="02010600030101010101" charset="0"/>
              </a:rPr>
              <a:t>Peer Node P1: Management staff of </a:t>
            </a:r>
          </a:p>
          <a:p>
            <a:pPr algn="just">
              <a:spcBef>
                <a:spcPts val="600"/>
              </a:spcBef>
              <a:spcAft>
                <a:spcPts val="600"/>
              </a:spcAft>
            </a:pPr>
            <a:r>
              <a:rPr lang="en-US" altLang="zh-CN" sz="1400">
                <a:solidFill>
                  <a:schemeClr val="bg1"/>
                </a:solidFill>
                <a:uFill>
                  <a:solidFill>
                    <a:srgbClr val="000000"/>
                  </a:solidFill>
                </a:uFill>
                <a:latin typeface="Source Code Pro" panose="02010600030101010101" charset="0"/>
                <a:ea typeface="Source Code Pro" panose="02010600030101010101" charset="0"/>
              </a:rPr>
              <a:t>Application A1: RCE application </a:t>
            </a:r>
          </a:p>
          <a:p>
            <a:pPr algn="just">
              <a:spcBef>
                <a:spcPts val="600"/>
              </a:spcBef>
              <a:spcAft>
                <a:spcPts val="600"/>
              </a:spcAft>
            </a:pPr>
            <a:r>
              <a:rPr lang="en-US" altLang="zh-CN" sz="1400">
                <a:solidFill>
                  <a:schemeClr val="bg1"/>
                </a:solidFill>
                <a:uFill>
                  <a:solidFill>
                    <a:srgbClr val="000000"/>
                  </a:solidFill>
                </a:uFill>
                <a:latin typeface="Source Code Pro" panose="02010600030101010101" charset="0"/>
                <a:ea typeface="Source Code Pro" panose="02010600030101010101" charset="0"/>
              </a:rPr>
              <a:t>Certification authority CA1: Certification authority for R1</a:t>
            </a:r>
          </a:p>
        </p:txBody>
      </p:sp>
      <p:pic>
        <p:nvPicPr>
          <p:cNvPr id="803" name="Google Shape;803;p31"/>
          <p:cNvPicPr preferRelativeResize="0"/>
          <p:nvPr/>
        </p:nvPicPr>
        <p:blipFill>
          <a:blip r:embed="rId3">
            <a:alphaModFix amt="88000"/>
          </a:blip>
          <a:stretch>
            <a:fillRect/>
          </a:stretch>
        </p:blipFill>
        <p:spPr>
          <a:xfrm>
            <a:off x="622564" y="1337005"/>
            <a:ext cx="1489550" cy="1142024"/>
          </a:xfrm>
          <a:prstGeom prst="rect">
            <a:avLst/>
          </a:prstGeom>
          <a:noFill/>
          <a:ln>
            <a:noFill/>
          </a:ln>
        </p:spPr>
      </p:pic>
      <p:sp>
        <p:nvSpPr>
          <p:cNvPr id="805" name="Google Shape;805;p31"/>
          <p:cNvSpPr txBox="1">
            <a:spLocks noGrp="1"/>
          </p:cNvSpPr>
          <p:nvPr>
            <p:ph type="title" idx="4294967295"/>
          </p:nvPr>
        </p:nvSpPr>
        <p:spPr>
          <a:xfrm>
            <a:off x="170525" y="2599700"/>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Network </a:t>
            </a:r>
            <a:br>
              <a:rPr lang="en-HK">
                <a:solidFill>
                  <a:srgbClr val="1DE0EB"/>
                </a:solidFill>
              </a:rPr>
            </a:br>
            <a:r>
              <a:rPr lang="en-HK">
                <a:solidFill>
                  <a:srgbClr val="1DE0EB"/>
                </a:solidFill>
              </a:rPr>
              <a:t>Diagram</a:t>
            </a:r>
            <a:endParaRPr>
              <a:solidFill>
                <a:srgbClr val="1DE0EB"/>
              </a:solidFill>
              <a:latin typeface="Teko"/>
              <a:ea typeface="Teko"/>
              <a:cs typeface="Teko"/>
              <a:sym typeface="Teko"/>
            </a:endParaRPr>
          </a:p>
        </p:txBody>
      </p:sp>
      <p:pic>
        <p:nvPicPr>
          <p:cNvPr id="5" name="Picture 4" descr="Diagram&#10;&#10;Description automatically generated">
            <a:extLst>
              <a:ext uri="{FF2B5EF4-FFF2-40B4-BE49-F238E27FC236}">
                <a16:creationId xmlns:a16="http://schemas.microsoft.com/office/drawing/2014/main" id="{B15C3BD8-4417-FC45-8D8C-E7988F0566C3}"/>
              </a:ext>
            </a:extLst>
          </p:cNvPr>
          <p:cNvPicPr/>
          <p:nvPr/>
        </p:nvPicPr>
        <p:blipFill>
          <a:blip r:embed="rId4"/>
          <a:stretch>
            <a:fillRect/>
          </a:stretch>
        </p:blipFill>
        <p:spPr>
          <a:xfrm>
            <a:off x="2982505" y="148104"/>
            <a:ext cx="4338320" cy="2519680"/>
          </a:xfrm>
          <a:prstGeom prst="rect">
            <a:avLst/>
          </a:prstGeom>
        </p:spPr>
      </p:pic>
    </p:spTree>
    <p:extLst>
      <p:ext uri="{BB962C8B-B14F-4D97-AF65-F5344CB8AC3E}">
        <p14:creationId xmlns:p14="http://schemas.microsoft.com/office/powerpoint/2010/main" val="222596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783631" y="2909595"/>
            <a:ext cx="6360369" cy="2166449"/>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sz="1200" b="1">
                <a:latin typeface="Source Code Pro" panose="02010600030101010101" charset="0"/>
                <a:ea typeface="Source Code Pro" panose="02010600030101010101" charset="0"/>
              </a:rPr>
              <a:t>Model Definition (.</a:t>
            </a:r>
            <a:r>
              <a:rPr lang="en-US" sz="1200" b="1" err="1">
                <a:latin typeface="Source Code Pro" panose="02010600030101010101" charset="0"/>
                <a:ea typeface="Source Code Pro" panose="02010600030101010101" charset="0"/>
              </a:rPr>
              <a:t>cto</a:t>
            </a:r>
            <a:r>
              <a:rPr lang="en-US" sz="1200" b="1">
                <a:latin typeface="Source Code Pro" panose="02010600030101010101" charset="0"/>
                <a:ea typeface="Source Code Pro" panose="02010600030101010101" charset="0"/>
              </a:rPr>
              <a:t> file) </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asset Package identified by </a:t>
            </a:r>
            <a:r>
              <a:rPr lang="en-HK" sz="1200" err="1">
                <a:latin typeface="Source Code Pro" panose="02010600030101010101" charset="0"/>
                <a:ea typeface="Source Code Pro" panose="02010600030101010101" charset="0"/>
              </a:rPr>
              <a:t>packageNo</a:t>
            </a:r>
            <a:endParaRPr lang="en-HK" sz="1200">
              <a:latin typeface="Source Code Pro" panose="02010600030101010101" charset="0"/>
              <a:ea typeface="Source Code Pro" panose="02010600030101010101" charset="0"/>
            </a:endParaRP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participant Trader identified by </a:t>
            </a:r>
            <a:r>
              <a:rPr lang="en-HK" sz="1200" err="1">
                <a:latin typeface="Source Code Pro" panose="02010600030101010101" charset="0"/>
                <a:ea typeface="Source Code Pro" panose="02010600030101010101" charset="0"/>
              </a:rPr>
              <a:t>traderId</a:t>
            </a:r>
            <a:endParaRPr lang="en-HK" sz="1200">
              <a:latin typeface="Source Code Pro" panose="02010600030101010101" charset="0"/>
              <a:ea typeface="Source Code Pro" panose="02010600030101010101" charset="0"/>
            </a:endParaRP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transaction Charge</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transaction Send</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transaction Receive</a:t>
            </a:r>
          </a:p>
        </p:txBody>
      </p:sp>
      <p:pic>
        <p:nvPicPr>
          <p:cNvPr id="803" name="Google Shape;803;p31"/>
          <p:cNvPicPr preferRelativeResize="0"/>
          <p:nvPr/>
        </p:nvPicPr>
        <p:blipFill>
          <a:blip r:embed="rId3">
            <a:alphaModFix amt="88000"/>
          </a:blip>
          <a:stretch>
            <a:fillRect/>
          </a:stretch>
        </p:blipFill>
        <p:spPr>
          <a:xfrm>
            <a:off x="622564" y="1337005"/>
            <a:ext cx="1489550" cy="1142024"/>
          </a:xfrm>
          <a:prstGeom prst="rect">
            <a:avLst/>
          </a:prstGeom>
          <a:noFill/>
          <a:ln>
            <a:noFill/>
          </a:ln>
        </p:spPr>
      </p:pic>
      <p:sp>
        <p:nvSpPr>
          <p:cNvPr id="805" name="Google Shape;805;p31"/>
          <p:cNvSpPr txBox="1">
            <a:spLocks noGrp="1"/>
          </p:cNvSpPr>
          <p:nvPr>
            <p:ph type="title" idx="4294967295"/>
          </p:nvPr>
        </p:nvSpPr>
        <p:spPr>
          <a:xfrm>
            <a:off x="170525" y="2599700"/>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Business Network Deployment</a:t>
            </a:r>
            <a:endParaRPr>
              <a:solidFill>
                <a:srgbClr val="1DE0EB"/>
              </a:solidFill>
              <a:latin typeface="Teko"/>
              <a:ea typeface="Teko"/>
              <a:cs typeface="Teko"/>
              <a:sym typeface="Teko"/>
            </a:endParaRPr>
          </a:p>
        </p:txBody>
      </p:sp>
      <p:pic>
        <p:nvPicPr>
          <p:cNvPr id="4" name="Picture 3">
            <a:extLst>
              <a:ext uri="{FF2B5EF4-FFF2-40B4-BE49-F238E27FC236}">
                <a16:creationId xmlns:a16="http://schemas.microsoft.com/office/drawing/2014/main" id="{D3088E46-AE7B-5446-93CD-26B529C63075}"/>
              </a:ext>
            </a:extLst>
          </p:cNvPr>
          <p:cNvPicPr>
            <a:picLocks noChangeAspect="1"/>
          </p:cNvPicPr>
          <p:nvPr/>
        </p:nvPicPr>
        <p:blipFill>
          <a:blip r:embed="rId4"/>
          <a:stretch>
            <a:fillRect/>
          </a:stretch>
        </p:blipFill>
        <p:spPr>
          <a:xfrm>
            <a:off x="2988695" y="353553"/>
            <a:ext cx="4849586" cy="2402000"/>
          </a:xfrm>
          <a:prstGeom prst="rect">
            <a:avLst/>
          </a:prstGeom>
        </p:spPr>
      </p:pic>
    </p:spTree>
    <p:extLst>
      <p:ext uri="{BB962C8B-B14F-4D97-AF65-F5344CB8AC3E}">
        <p14:creationId xmlns:p14="http://schemas.microsoft.com/office/powerpoint/2010/main" val="12826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881603" y="3111962"/>
            <a:ext cx="6262397" cy="1374513"/>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sz="1200" b="1">
                <a:latin typeface="Source Code Pro" panose="02010600030101010101" charset="0"/>
                <a:ea typeface="Source Code Pro" panose="02010600030101010101" charset="0"/>
              </a:rPr>
              <a:t>Smart Contract (.</a:t>
            </a:r>
            <a:r>
              <a:rPr lang="en-US" sz="1200" b="1" err="1">
                <a:latin typeface="Source Code Pro" panose="02010600030101010101" charset="0"/>
                <a:ea typeface="Source Code Pro" panose="02010600030101010101" charset="0"/>
              </a:rPr>
              <a:t>js</a:t>
            </a:r>
            <a:r>
              <a:rPr lang="en-US" sz="1200" b="1">
                <a:latin typeface="Source Code Pro" panose="02010600030101010101" charset="0"/>
                <a:ea typeface="Source Code Pro" panose="02010600030101010101" charset="0"/>
              </a:rPr>
              <a:t> file) </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async function </a:t>
            </a:r>
            <a:r>
              <a:rPr lang="en-HK" sz="1200" err="1">
                <a:latin typeface="Source Code Pro" panose="02010600030101010101" charset="0"/>
                <a:ea typeface="Source Code Pro" panose="02010600030101010101" charset="0"/>
              </a:rPr>
              <a:t>chargeTrader</a:t>
            </a:r>
            <a:r>
              <a:rPr lang="en-HK" sz="1200">
                <a:latin typeface="Source Code Pro" panose="02010600030101010101" charset="0"/>
                <a:ea typeface="Source Code Pro" panose="02010600030101010101" charset="0"/>
              </a:rPr>
              <a:t>(charge) </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async function </a:t>
            </a:r>
            <a:r>
              <a:rPr lang="en-HK" sz="1200" err="1">
                <a:latin typeface="Source Code Pro" panose="02010600030101010101" charset="0"/>
                <a:ea typeface="Source Code Pro" panose="02010600030101010101" charset="0"/>
              </a:rPr>
              <a:t>sendPackage</a:t>
            </a:r>
            <a:r>
              <a:rPr lang="en-HK" sz="1200">
                <a:latin typeface="Source Code Pro" panose="02010600030101010101" charset="0"/>
                <a:ea typeface="Source Code Pro" panose="02010600030101010101" charset="0"/>
              </a:rPr>
              <a:t>(send) </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async function </a:t>
            </a:r>
            <a:r>
              <a:rPr lang="en-HK" sz="1200" err="1">
                <a:latin typeface="Source Code Pro" panose="02010600030101010101" charset="0"/>
                <a:ea typeface="Source Code Pro" panose="02010600030101010101" charset="0"/>
              </a:rPr>
              <a:t>receivePackage</a:t>
            </a:r>
            <a:r>
              <a:rPr lang="en-HK" sz="1200">
                <a:latin typeface="Source Code Pro" panose="02010600030101010101" charset="0"/>
                <a:ea typeface="Source Code Pro" panose="02010600030101010101" charset="0"/>
              </a:rPr>
              <a:t>(receive)</a:t>
            </a:r>
          </a:p>
        </p:txBody>
      </p:sp>
      <p:pic>
        <p:nvPicPr>
          <p:cNvPr id="803" name="Google Shape;803;p31"/>
          <p:cNvPicPr preferRelativeResize="0"/>
          <p:nvPr/>
        </p:nvPicPr>
        <p:blipFill>
          <a:blip r:embed="rId3">
            <a:alphaModFix amt="88000"/>
          </a:blip>
          <a:stretch>
            <a:fillRect/>
          </a:stretch>
        </p:blipFill>
        <p:spPr>
          <a:xfrm>
            <a:off x="622564" y="1337006"/>
            <a:ext cx="1489550" cy="1142024"/>
          </a:xfrm>
          <a:prstGeom prst="rect">
            <a:avLst/>
          </a:prstGeom>
          <a:noFill/>
          <a:ln>
            <a:noFill/>
          </a:ln>
        </p:spPr>
      </p:pic>
      <p:sp>
        <p:nvSpPr>
          <p:cNvPr id="805" name="Google Shape;805;p31"/>
          <p:cNvSpPr txBox="1">
            <a:spLocks noGrp="1"/>
          </p:cNvSpPr>
          <p:nvPr>
            <p:ph type="title" idx="4294967295"/>
          </p:nvPr>
        </p:nvSpPr>
        <p:spPr>
          <a:xfrm>
            <a:off x="170525" y="2599701"/>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Business Network Deployment</a:t>
            </a:r>
            <a:endParaRPr>
              <a:solidFill>
                <a:srgbClr val="1DE0EB"/>
              </a:solidFill>
              <a:latin typeface="Teko"/>
              <a:ea typeface="Teko"/>
              <a:cs typeface="Teko"/>
              <a:sym typeface="Teko"/>
            </a:endParaRPr>
          </a:p>
        </p:txBody>
      </p:sp>
      <p:pic>
        <p:nvPicPr>
          <p:cNvPr id="2" name="Picture 1">
            <a:extLst>
              <a:ext uri="{FF2B5EF4-FFF2-40B4-BE49-F238E27FC236}">
                <a16:creationId xmlns:a16="http://schemas.microsoft.com/office/drawing/2014/main" id="{2C1F64C1-0002-7B46-8F1F-BAB6D4FF3D9F}"/>
              </a:ext>
            </a:extLst>
          </p:cNvPr>
          <p:cNvPicPr>
            <a:picLocks noChangeAspect="1"/>
          </p:cNvPicPr>
          <p:nvPr/>
        </p:nvPicPr>
        <p:blipFill>
          <a:blip r:embed="rId4"/>
          <a:stretch>
            <a:fillRect/>
          </a:stretch>
        </p:blipFill>
        <p:spPr>
          <a:xfrm>
            <a:off x="3086667" y="384473"/>
            <a:ext cx="4862337" cy="2404800"/>
          </a:xfrm>
          <a:prstGeom prst="rect">
            <a:avLst/>
          </a:prstGeom>
        </p:spPr>
      </p:pic>
    </p:spTree>
    <p:extLst>
      <p:ext uri="{BB962C8B-B14F-4D97-AF65-F5344CB8AC3E}">
        <p14:creationId xmlns:p14="http://schemas.microsoft.com/office/powerpoint/2010/main" val="160202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883649" y="3130577"/>
            <a:ext cx="5879623" cy="1776473"/>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sz="1200" b="1">
                <a:latin typeface="Source Code Pro" panose="02010600030101010101" charset="0"/>
                <a:ea typeface="Source Code Pro" panose="02010600030101010101" charset="0"/>
              </a:rPr>
              <a:t>Lunch in SSH</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export .</a:t>
            </a:r>
            <a:r>
              <a:rPr lang="en-HK" sz="1200" err="1">
                <a:latin typeface="Source Code Pro" panose="02010600030101010101" charset="0"/>
                <a:ea typeface="Source Code Pro" panose="02010600030101010101" charset="0"/>
              </a:rPr>
              <a:t>bna</a:t>
            </a:r>
            <a:r>
              <a:rPr lang="en-HK" sz="1200">
                <a:latin typeface="Source Code Pro" panose="02010600030101010101" charset="0"/>
                <a:ea typeface="Source Code Pro" panose="02010600030101010101" charset="0"/>
              </a:rPr>
              <a:t> from Composer Playground</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Upload and install .</a:t>
            </a:r>
            <a:r>
              <a:rPr lang="en-HK" sz="1200" err="1">
                <a:latin typeface="Source Code Pro" panose="02010600030101010101" charset="0"/>
                <a:ea typeface="Source Code Pro" panose="02010600030101010101" charset="0"/>
              </a:rPr>
              <a:t>bna</a:t>
            </a:r>
            <a:r>
              <a:rPr lang="en-HK" sz="1200">
                <a:latin typeface="Source Code Pro" panose="02010600030101010101" charset="0"/>
                <a:ea typeface="Source Code Pro" panose="02010600030101010101" charset="0"/>
              </a:rPr>
              <a:t> on SSH server</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Setup REST</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Setup Angular</a:t>
            </a:r>
          </a:p>
          <a:p>
            <a:pPr algn="just">
              <a:spcBef>
                <a:spcPts val="600"/>
              </a:spcBef>
              <a:spcAft>
                <a:spcPts val="600"/>
              </a:spcAft>
              <a:buFont typeface="Wingdings" pitchFamily="2" charset="2"/>
              <a:buChar char="v"/>
            </a:pPr>
            <a:endParaRPr lang="en-HK" sz="1200">
              <a:latin typeface="Source Code Pro" panose="02010600030101010101" charset="0"/>
              <a:ea typeface="Source Code Pro" panose="02010600030101010101" charset="0"/>
            </a:endParaRPr>
          </a:p>
          <a:p>
            <a:pPr algn="just">
              <a:spcBef>
                <a:spcPts val="600"/>
              </a:spcBef>
              <a:spcAft>
                <a:spcPts val="600"/>
              </a:spcAft>
              <a:buFont typeface="Wingdings" pitchFamily="2" charset="2"/>
              <a:buChar char="v"/>
            </a:pPr>
            <a:endParaRPr lang="en-HK" sz="1200">
              <a:latin typeface="Source Code Pro" panose="02010600030101010101" charset="0"/>
              <a:ea typeface="Source Code Pro" panose="02010600030101010101" charset="0"/>
            </a:endParaRPr>
          </a:p>
        </p:txBody>
      </p:sp>
      <p:pic>
        <p:nvPicPr>
          <p:cNvPr id="803" name="Google Shape;803;p31"/>
          <p:cNvPicPr preferRelativeResize="0"/>
          <p:nvPr/>
        </p:nvPicPr>
        <p:blipFill>
          <a:blip r:embed="rId3">
            <a:alphaModFix amt="88000"/>
          </a:blip>
          <a:stretch>
            <a:fillRect/>
          </a:stretch>
        </p:blipFill>
        <p:spPr>
          <a:xfrm>
            <a:off x="622564" y="1337006"/>
            <a:ext cx="1489550" cy="1142024"/>
          </a:xfrm>
          <a:prstGeom prst="rect">
            <a:avLst/>
          </a:prstGeom>
          <a:noFill/>
          <a:ln>
            <a:noFill/>
          </a:ln>
        </p:spPr>
      </p:pic>
      <p:sp>
        <p:nvSpPr>
          <p:cNvPr id="805" name="Google Shape;805;p31"/>
          <p:cNvSpPr txBox="1">
            <a:spLocks noGrp="1"/>
          </p:cNvSpPr>
          <p:nvPr>
            <p:ph type="title" idx="4294967295"/>
          </p:nvPr>
        </p:nvSpPr>
        <p:spPr>
          <a:xfrm>
            <a:off x="170525" y="2599701"/>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Business Network Deployment</a:t>
            </a:r>
            <a:endParaRPr>
              <a:solidFill>
                <a:srgbClr val="1DE0EB"/>
              </a:solidFill>
              <a:latin typeface="Teko"/>
              <a:ea typeface="Teko"/>
              <a:cs typeface="Teko"/>
              <a:sym typeface="Teko"/>
            </a:endParaRPr>
          </a:p>
        </p:txBody>
      </p:sp>
      <p:pic>
        <p:nvPicPr>
          <p:cNvPr id="5" name="Picture 4">
            <a:extLst>
              <a:ext uri="{FF2B5EF4-FFF2-40B4-BE49-F238E27FC236}">
                <a16:creationId xmlns:a16="http://schemas.microsoft.com/office/drawing/2014/main" id="{0A138DA3-F4CF-CE41-A8EE-272745D220D8}"/>
              </a:ext>
            </a:extLst>
          </p:cNvPr>
          <p:cNvPicPr>
            <a:picLocks noChangeAspect="1"/>
          </p:cNvPicPr>
          <p:nvPr/>
        </p:nvPicPr>
        <p:blipFill rotWithShape="1">
          <a:blip r:embed="rId4"/>
          <a:srcRect l="19410" r="18962"/>
          <a:stretch/>
        </p:blipFill>
        <p:spPr>
          <a:xfrm>
            <a:off x="3099721" y="384913"/>
            <a:ext cx="2484838" cy="2520000"/>
          </a:xfrm>
          <a:prstGeom prst="rect">
            <a:avLst/>
          </a:prstGeom>
        </p:spPr>
      </p:pic>
      <p:pic>
        <p:nvPicPr>
          <p:cNvPr id="6" name="Picture 5">
            <a:extLst>
              <a:ext uri="{FF2B5EF4-FFF2-40B4-BE49-F238E27FC236}">
                <a16:creationId xmlns:a16="http://schemas.microsoft.com/office/drawing/2014/main" id="{1282EA8B-0D29-F442-8FF2-E3C19F77E4F5}"/>
              </a:ext>
            </a:extLst>
          </p:cNvPr>
          <p:cNvPicPr>
            <a:picLocks noChangeAspect="1"/>
          </p:cNvPicPr>
          <p:nvPr/>
        </p:nvPicPr>
        <p:blipFill rotWithShape="1">
          <a:blip r:embed="rId5"/>
          <a:srcRect l="18605" r="19767"/>
          <a:stretch/>
        </p:blipFill>
        <p:spPr>
          <a:xfrm>
            <a:off x="6036598" y="384913"/>
            <a:ext cx="2484838" cy="2520000"/>
          </a:xfrm>
          <a:prstGeom prst="rect">
            <a:avLst/>
          </a:prstGeom>
        </p:spPr>
      </p:pic>
    </p:spTree>
    <p:extLst>
      <p:ext uri="{BB962C8B-B14F-4D97-AF65-F5344CB8AC3E}">
        <p14:creationId xmlns:p14="http://schemas.microsoft.com/office/powerpoint/2010/main" val="389044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539905" y="3615361"/>
            <a:ext cx="5879623" cy="1374513"/>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sz="1200" b="1">
                <a:latin typeface="Source Code Pro" panose="02010600030101010101" charset="0"/>
                <a:ea typeface="Source Code Pro" panose="02010600030101010101" charset="0"/>
              </a:rPr>
              <a:t>REST API</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A middle stage to record and display any operation and transaction </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URL: </a:t>
            </a:r>
            <a:r>
              <a:rPr lang="en-HK" sz="1200">
                <a:latin typeface="Source Code Pro" panose="02010600030101010101" charset="0"/>
                <a:ea typeface="Source Code Pro" panose="02010600030101010101" charset="0"/>
                <a:hlinkClick r:id="rId3"/>
              </a:rPr>
              <a:t>http://45.76.212.69:3001/</a:t>
            </a:r>
            <a:endParaRPr lang="en-HK" sz="1200">
              <a:latin typeface="Source Code Pro" panose="02010600030101010101" charset="0"/>
              <a:ea typeface="Source Code Pro" panose="02010600030101010101" charset="0"/>
            </a:endParaRPr>
          </a:p>
          <a:p>
            <a:pPr algn="just">
              <a:spcBef>
                <a:spcPts val="600"/>
              </a:spcBef>
              <a:spcAft>
                <a:spcPts val="600"/>
              </a:spcAft>
              <a:buFont typeface="Wingdings" pitchFamily="2" charset="2"/>
              <a:buChar char="v"/>
            </a:pPr>
            <a:endParaRPr lang="en-HK" sz="1200">
              <a:latin typeface="Source Code Pro" panose="02010600030101010101" charset="0"/>
              <a:ea typeface="Source Code Pro" panose="02010600030101010101" charset="0"/>
            </a:endParaRPr>
          </a:p>
        </p:txBody>
      </p:sp>
      <p:pic>
        <p:nvPicPr>
          <p:cNvPr id="803" name="Google Shape;803;p31"/>
          <p:cNvPicPr preferRelativeResize="0"/>
          <p:nvPr/>
        </p:nvPicPr>
        <p:blipFill>
          <a:blip r:embed="rId4">
            <a:alphaModFix amt="88000"/>
          </a:blip>
          <a:stretch>
            <a:fillRect/>
          </a:stretch>
        </p:blipFill>
        <p:spPr>
          <a:xfrm>
            <a:off x="622564" y="1337006"/>
            <a:ext cx="1489550" cy="1142024"/>
          </a:xfrm>
          <a:prstGeom prst="rect">
            <a:avLst/>
          </a:prstGeom>
          <a:noFill/>
          <a:ln>
            <a:noFill/>
          </a:ln>
        </p:spPr>
      </p:pic>
      <p:sp>
        <p:nvSpPr>
          <p:cNvPr id="805" name="Google Shape;805;p31"/>
          <p:cNvSpPr txBox="1">
            <a:spLocks noGrp="1"/>
          </p:cNvSpPr>
          <p:nvPr>
            <p:ph type="title" idx="4294967295"/>
          </p:nvPr>
        </p:nvSpPr>
        <p:spPr>
          <a:xfrm>
            <a:off x="170525" y="2599701"/>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Interface &amp; Demonstration</a:t>
            </a:r>
            <a:endParaRPr>
              <a:solidFill>
                <a:srgbClr val="1DE0EB"/>
              </a:solidFill>
              <a:latin typeface="Teko"/>
              <a:ea typeface="Teko"/>
              <a:cs typeface="Teko"/>
              <a:sym typeface="Teko"/>
            </a:endParaRPr>
          </a:p>
        </p:txBody>
      </p:sp>
      <p:pic>
        <p:nvPicPr>
          <p:cNvPr id="3" name="Picture 2">
            <a:extLst>
              <a:ext uri="{FF2B5EF4-FFF2-40B4-BE49-F238E27FC236}">
                <a16:creationId xmlns:a16="http://schemas.microsoft.com/office/drawing/2014/main" id="{36B6E64C-027C-F042-B5A9-669B1091DC1E}"/>
              </a:ext>
            </a:extLst>
          </p:cNvPr>
          <p:cNvPicPr>
            <a:picLocks noChangeAspect="1"/>
          </p:cNvPicPr>
          <p:nvPr/>
        </p:nvPicPr>
        <p:blipFill>
          <a:blip r:embed="rId5"/>
          <a:stretch>
            <a:fillRect/>
          </a:stretch>
        </p:blipFill>
        <p:spPr>
          <a:xfrm>
            <a:off x="2564153" y="528051"/>
            <a:ext cx="5855375" cy="2968350"/>
          </a:xfrm>
          <a:prstGeom prst="rect">
            <a:avLst/>
          </a:prstGeom>
        </p:spPr>
      </p:pic>
    </p:spTree>
    <p:extLst>
      <p:ext uri="{BB962C8B-B14F-4D97-AF65-F5344CB8AC3E}">
        <p14:creationId xmlns:p14="http://schemas.microsoft.com/office/powerpoint/2010/main" val="89017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851232" y="3494690"/>
            <a:ext cx="5879623" cy="1374513"/>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sz="1200" b="1">
                <a:latin typeface="Source Code Pro" panose="02010600030101010101" charset="0"/>
                <a:ea typeface="Source Code Pro" panose="02010600030101010101" charset="0"/>
              </a:rPr>
              <a:t>User Interface (based on Angular)</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A website-based user interface to realize application function</a:t>
            </a:r>
          </a:p>
          <a:p>
            <a:pPr algn="just">
              <a:spcBef>
                <a:spcPts val="600"/>
              </a:spcBef>
              <a:spcAft>
                <a:spcPts val="600"/>
              </a:spcAft>
              <a:buFont typeface="Wingdings" pitchFamily="2" charset="2"/>
              <a:buChar char="v"/>
            </a:pPr>
            <a:r>
              <a:rPr lang="en-HK" sz="1200">
                <a:latin typeface="Source Code Pro" panose="02010600030101010101" charset="0"/>
                <a:ea typeface="Source Code Pro" panose="02010600030101010101" charset="0"/>
              </a:rPr>
              <a:t>URL: </a:t>
            </a:r>
            <a:r>
              <a:rPr lang="en-HK" sz="1200">
                <a:latin typeface="Source Code Pro" panose="02010600030101010101" charset="0"/>
                <a:ea typeface="Source Code Pro" panose="02010600030101010101" charset="0"/>
                <a:hlinkClick r:id="rId3"/>
              </a:rPr>
              <a:t>http://45.76.212.69:4201/</a:t>
            </a:r>
            <a:endParaRPr lang="en-HK" sz="1200">
              <a:latin typeface="Source Code Pro" panose="02010600030101010101" charset="0"/>
              <a:ea typeface="Source Code Pro" panose="02010600030101010101" charset="0"/>
            </a:endParaRPr>
          </a:p>
          <a:p>
            <a:pPr algn="just">
              <a:spcBef>
                <a:spcPts val="600"/>
              </a:spcBef>
              <a:spcAft>
                <a:spcPts val="600"/>
              </a:spcAft>
              <a:buFont typeface="Wingdings" pitchFamily="2" charset="2"/>
              <a:buChar char="v"/>
            </a:pPr>
            <a:endParaRPr lang="en-HK" sz="1200">
              <a:latin typeface="Source Code Pro" panose="02010600030101010101" charset="0"/>
              <a:ea typeface="Source Code Pro" panose="02010600030101010101" charset="0"/>
            </a:endParaRPr>
          </a:p>
        </p:txBody>
      </p:sp>
      <p:pic>
        <p:nvPicPr>
          <p:cNvPr id="803" name="Google Shape;803;p31"/>
          <p:cNvPicPr preferRelativeResize="0"/>
          <p:nvPr/>
        </p:nvPicPr>
        <p:blipFill>
          <a:blip r:embed="rId4">
            <a:alphaModFix amt="88000"/>
          </a:blip>
          <a:stretch>
            <a:fillRect/>
          </a:stretch>
        </p:blipFill>
        <p:spPr>
          <a:xfrm>
            <a:off x="622564" y="1337006"/>
            <a:ext cx="1489550" cy="1142024"/>
          </a:xfrm>
          <a:prstGeom prst="rect">
            <a:avLst/>
          </a:prstGeom>
          <a:noFill/>
          <a:ln>
            <a:noFill/>
          </a:ln>
        </p:spPr>
      </p:pic>
      <p:sp>
        <p:nvSpPr>
          <p:cNvPr id="805" name="Google Shape;805;p31"/>
          <p:cNvSpPr txBox="1">
            <a:spLocks noGrp="1"/>
          </p:cNvSpPr>
          <p:nvPr>
            <p:ph type="title" idx="4294967295"/>
          </p:nvPr>
        </p:nvSpPr>
        <p:spPr>
          <a:xfrm>
            <a:off x="170525" y="2599701"/>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Interface &amp; Demonstration</a:t>
            </a:r>
            <a:endParaRPr>
              <a:solidFill>
                <a:srgbClr val="1DE0EB"/>
              </a:solidFill>
              <a:latin typeface="Teko"/>
              <a:ea typeface="Teko"/>
              <a:cs typeface="Teko"/>
              <a:sym typeface="Teko"/>
            </a:endParaRPr>
          </a:p>
        </p:txBody>
      </p:sp>
      <p:pic>
        <p:nvPicPr>
          <p:cNvPr id="2" name="Picture 1">
            <a:extLst>
              <a:ext uri="{FF2B5EF4-FFF2-40B4-BE49-F238E27FC236}">
                <a16:creationId xmlns:a16="http://schemas.microsoft.com/office/drawing/2014/main" id="{D7B0C5C5-55ED-6149-94A6-3957FB9D9D19}"/>
              </a:ext>
            </a:extLst>
          </p:cNvPr>
          <p:cNvPicPr>
            <a:picLocks noChangeAspect="1"/>
          </p:cNvPicPr>
          <p:nvPr/>
        </p:nvPicPr>
        <p:blipFill>
          <a:blip r:embed="rId5"/>
          <a:stretch>
            <a:fillRect/>
          </a:stretch>
        </p:blipFill>
        <p:spPr>
          <a:xfrm>
            <a:off x="3019259" y="558018"/>
            <a:ext cx="4920913" cy="2700000"/>
          </a:xfrm>
          <a:prstGeom prst="rect">
            <a:avLst/>
          </a:prstGeom>
        </p:spPr>
      </p:pic>
    </p:spTree>
    <p:extLst>
      <p:ext uri="{BB962C8B-B14F-4D97-AF65-F5344CB8AC3E}">
        <p14:creationId xmlns:p14="http://schemas.microsoft.com/office/powerpoint/2010/main" val="238040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1"/>
          <p:cNvSpPr txBox="1">
            <a:spLocks noGrp="1"/>
          </p:cNvSpPr>
          <p:nvPr>
            <p:ph type="subTitle" idx="1"/>
          </p:nvPr>
        </p:nvSpPr>
        <p:spPr>
          <a:xfrm>
            <a:off x="2277012" y="4179501"/>
            <a:ext cx="5879623" cy="896700"/>
          </a:xfrm>
          <a:prstGeom prst="rect">
            <a:avLst/>
          </a:prstGeom>
        </p:spPr>
        <p:txBody>
          <a:bodyPr spcFirstLastPara="1" wrap="square" lIns="91425" tIns="91425" rIns="91425" bIns="91425" anchor="t" anchorCtr="0">
            <a:noAutofit/>
          </a:bodyPr>
          <a:lstStyle/>
          <a:p>
            <a:pPr algn="just">
              <a:spcBef>
                <a:spcPts val="600"/>
              </a:spcBef>
              <a:spcAft>
                <a:spcPts val="600"/>
              </a:spcAft>
            </a:pPr>
            <a:r>
              <a:rPr lang="en-US" sz="1200" b="1">
                <a:latin typeface="Source Code Pro" panose="02010600030101010101" charset="0"/>
                <a:ea typeface="Source Code Pro" panose="02010600030101010101" charset="0"/>
              </a:rPr>
              <a:t>Demonstration on </a:t>
            </a:r>
            <a:r>
              <a:rPr lang="en-US" sz="1200" b="1">
                <a:latin typeface="Source Code Pro" panose="02010600030101010101" charset="0"/>
                <a:ea typeface="Source Code Pro" panose="02010600030101010101" charset="0"/>
                <a:hlinkClick r:id="rId3"/>
              </a:rPr>
              <a:t>REST server</a:t>
            </a:r>
            <a:r>
              <a:rPr lang="en-US" sz="1200" b="1">
                <a:latin typeface="Source Code Pro" panose="02010600030101010101" charset="0"/>
                <a:ea typeface="Source Code Pro" panose="02010600030101010101" charset="0"/>
              </a:rPr>
              <a:t> and </a:t>
            </a:r>
            <a:r>
              <a:rPr lang="en-US" sz="1200" b="1">
                <a:latin typeface="Source Code Pro" panose="02010600030101010101" charset="0"/>
                <a:ea typeface="Source Code Pro" panose="02010600030101010101" charset="0"/>
                <a:hlinkClick r:id="rId4"/>
              </a:rPr>
              <a:t>RCE website</a:t>
            </a:r>
            <a:r>
              <a:rPr lang="en-US" sz="1200" b="1">
                <a:latin typeface="Source Code Pro" panose="02010600030101010101" charset="0"/>
                <a:ea typeface="Source Code Pro" panose="02010600030101010101" charset="0"/>
              </a:rPr>
              <a:t> application</a:t>
            </a:r>
            <a:endParaRPr lang="en-HK">
              <a:latin typeface="Source Code Pro" panose="02010600030101010101" charset="0"/>
              <a:ea typeface="Source Code Pro" panose="02010600030101010101" charset="0"/>
            </a:endParaRPr>
          </a:p>
        </p:txBody>
      </p:sp>
      <p:pic>
        <p:nvPicPr>
          <p:cNvPr id="803" name="Google Shape;803;p31"/>
          <p:cNvPicPr preferRelativeResize="0"/>
          <p:nvPr/>
        </p:nvPicPr>
        <p:blipFill>
          <a:blip r:embed="rId5">
            <a:alphaModFix amt="88000"/>
          </a:blip>
          <a:stretch>
            <a:fillRect/>
          </a:stretch>
        </p:blipFill>
        <p:spPr>
          <a:xfrm>
            <a:off x="622564" y="1337006"/>
            <a:ext cx="1489550" cy="1142024"/>
          </a:xfrm>
          <a:prstGeom prst="rect">
            <a:avLst/>
          </a:prstGeom>
          <a:noFill/>
          <a:ln>
            <a:noFill/>
          </a:ln>
        </p:spPr>
      </p:pic>
      <p:sp>
        <p:nvSpPr>
          <p:cNvPr id="805" name="Google Shape;805;p31"/>
          <p:cNvSpPr txBox="1">
            <a:spLocks noGrp="1"/>
          </p:cNvSpPr>
          <p:nvPr>
            <p:ph type="title" idx="4294967295"/>
          </p:nvPr>
        </p:nvSpPr>
        <p:spPr>
          <a:xfrm>
            <a:off x="170525" y="2599701"/>
            <a:ext cx="2393628" cy="896700"/>
          </a:xfrm>
          <a:prstGeom prst="rect">
            <a:avLst/>
          </a:prstGeom>
        </p:spPr>
        <p:txBody>
          <a:bodyPr spcFirstLastPara="1" wrap="square" lIns="91425" tIns="91425" rIns="91425" bIns="91425" anchor="t" anchorCtr="0">
            <a:noAutofit/>
          </a:bodyPr>
          <a:lstStyle/>
          <a:p>
            <a:pPr lvl="0" algn="ctr"/>
            <a:r>
              <a:rPr lang="en-HK">
                <a:solidFill>
                  <a:srgbClr val="1DE0EB"/>
                </a:solidFill>
              </a:rPr>
              <a:t>Interface &amp; Demonstration</a:t>
            </a:r>
            <a:endParaRPr>
              <a:solidFill>
                <a:srgbClr val="1DE0EB"/>
              </a:solidFill>
              <a:latin typeface="Teko"/>
              <a:ea typeface="Teko"/>
              <a:cs typeface="Teko"/>
              <a:sym typeface="Teko"/>
            </a:endParaRPr>
          </a:p>
        </p:txBody>
      </p:sp>
      <p:pic>
        <p:nvPicPr>
          <p:cNvPr id="7" name="Picture 6" descr="Graphical user interface, text, application, email&#10;&#10;Description automatically generated">
            <a:extLst>
              <a:ext uri="{FF2B5EF4-FFF2-40B4-BE49-F238E27FC236}">
                <a16:creationId xmlns:a16="http://schemas.microsoft.com/office/drawing/2014/main" id="{7FEAD8C8-92A6-AE4F-93EB-F3F84E2C961B}"/>
              </a:ext>
            </a:extLst>
          </p:cNvPr>
          <p:cNvPicPr/>
          <p:nvPr/>
        </p:nvPicPr>
        <p:blipFill rotWithShape="1">
          <a:blip r:embed="rId6"/>
          <a:srcRect b="31627"/>
          <a:stretch/>
        </p:blipFill>
        <p:spPr bwMode="auto">
          <a:xfrm>
            <a:off x="2431090" y="468908"/>
            <a:ext cx="5727700" cy="2476500"/>
          </a:xfrm>
          <a:prstGeom prst="rect">
            <a:avLst/>
          </a:prstGeom>
          <a:ln>
            <a:noFill/>
          </a:ln>
          <a:extLst>
            <a:ext uri="{53640926-AAD7-44D8-BBD7-CCE9431645EC}">
              <a14:shadowObscured xmlns:a14="http://schemas.microsoft.com/office/drawing/2010/main"/>
            </a:ext>
          </a:extLst>
        </p:spPr>
      </p:pic>
      <p:pic>
        <p:nvPicPr>
          <p:cNvPr id="6" name="Picture 5" descr="Graphical user interface, application, Teams&#10;&#10;Description automatically generated">
            <a:extLst>
              <a:ext uri="{FF2B5EF4-FFF2-40B4-BE49-F238E27FC236}">
                <a16:creationId xmlns:a16="http://schemas.microsoft.com/office/drawing/2014/main" id="{879FC528-4D27-FE4F-96BC-AA110247B5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4942" y="1068987"/>
            <a:ext cx="4704269" cy="2700000"/>
          </a:xfrm>
          <a:prstGeom prst="rect">
            <a:avLst/>
          </a:prstGeom>
        </p:spPr>
      </p:pic>
    </p:spTree>
    <p:extLst>
      <p:ext uri="{BB962C8B-B14F-4D97-AF65-F5344CB8AC3E}">
        <p14:creationId xmlns:p14="http://schemas.microsoft.com/office/powerpoint/2010/main" val="2027531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30"/>
          <p:cNvGrpSpPr/>
          <p:nvPr/>
        </p:nvGrpSpPr>
        <p:grpSpPr>
          <a:xfrm rot="10800000">
            <a:off x="-50369" y="769647"/>
            <a:ext cx="5773827" cy="1320238"/>
            <a:chOff x="2735900" y="3141850"/>
            <a:chExt cx="4615000" cy="1024950"/>
          </a:xfrm>
        </p:grpSpPr>
        <p:sp>
          <p:nvSpPr>
            <p:cNvPr id="792" name="Google Shape;792;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30"/>
          <p:cNvSpPr txBox="1">
            <a:spLocks noGrp="1"/>
          </p:cNvSpPr>
          <p:nvPr>
            <p:ph type="subTitle" idx="1"/>
          </p:nvPr>
        </p:nvSpPr>
        <p:spPr>
          <a:xfrm>
            <a:off x="2817700" y="2541526"/>
            <a:ext cx="2824055" cy="1242631"/>
          </a:xfrm>
          <a:prstGeom prst="rect">
            <a:avLst/>
          </a:prstGeom>
        </p:spPr>
        <p:txBody>
          <a:bodyPr spcFirstLastPara="1" wrap="square" lIns="91425" tIns="91425" rIns="91425" bIns="91425" anchor="t" anchorCtr="0">
            <a:noAutofit/>
          </a:bodyPr>
          <a:lstStyle/>
          <a:p>
            <a:pPr marL="0" lvl="0" indent="0" algn="r" rtl="0">
              <a:lnSpc>
                <a:spcPct val="200000"/>
              </a:lnSpc>
              <a:spcBef>
                <a:spcPts val="0"/>
              </a:spcBef>
              <a:spcAft>
                <a:spcPts val="0"/>
              </a:spcAft>
              <a:buNone/>
            </a:pPr>
            <a:r>
              <a:rPr lang="en-US" sz="1800">
                <a:solidFill>
                  <a:srgbClr val="F3F3F3"/>
                </a:solidFill>
                <a:latin typeface="Teko Light"/>
                <a:ea typeface="Teko Light"/>
                <a:cs typeface="Teko Light"/>
                <a:sym typeface="Teko Light"/>
              </a:rPr>
              <a:t>	Assessment</a:t>
            </a:r>
          </a:p>
          <a:p>
            <a:pPr marL="0" lvl="0" indent="0" algn="r" rtl="0">
              <a:lnSpc>
                <a:spcPct val="200000"/>
              </a:lnSpc>
              <a:spcBef>
                <a:spcPts val="0"/>
              </a:spcBef>
              <a:spcAft>
                <a:spcPts val="0"/>
              </a:spcAft>
              <a:buNone/>
            </a:pPr>
            <a:r>
              <a:rPr lang="en-US" sz="1800">
                <a:solidFill>
                  <a:srgbClr val="F3F3F3"/>
                </a:solidFill>
                <a:latin typeface="Teko Light"/>
                <a:ea typeface="Teko Light"/>
                <a:cs typeface="Teko Light"/>
                <a:sym typeface="Teko Light"/>
              </a:rPr>
              <a:t>Future Extension and Plan</a:t>
            </a:r>
          </a:p>
        </p:txBody>
      </p:sp>
      <p:sp>
        <p:nvSpPr>
          <p:cNvPr id="795" name="Google Shape;795;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19</a:t>
            </a:fld>
            <a:endParaRPr/>
          </a:p>
        </p:txBody>
      </p:sp>
      <p:sp>
        <p:nvSpPr>
          <p:cNvPr id="796" name="Google Shape;796;p30"/>
          <p:cNvSpPr txBox="1">
            <a:spLocks noGrp="1"/>
          </p:cNvSpPr>
          <p:nvPr>
            <p:ph type="title"/>
          </p:nvPr>
        </p:nvSpPr>
        <p:spPr>
          <a:xfrm>
            <a:off x="769719" y="1546659"/>
            <a:ext cx="4909278"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3F3F3"/>
                </a:solidFill>
              </a:rPr>
              <a:t>04  Future Work and Possible Extensions</a:t>
            </a:r>
          </a:p>
        </p:txBody>
      </p:sp>
      <p:pic>
        <p:nvPicPr>
          <p:cNvPr id="797" name="Google Shape;797;p30"/>
          <p:cNvPicPr preferRelativeResize="0"/>
          <p:nvPr/>
        </p:nvPicPr>
        <p:blipFill>
          <a:blip r:embed="rId3">
            <a:alphaModFix/>
          </a:blip>
          <a:stretch>
            <a:fillRect/>
          </a:stretch>
        </p:blipFill>
        <p:spPr>
          <a:xfrm rot="5400000" flipH="1">
            <a:off x="5427375" y="1822125"/>
            <a:ext cx="3371849" cy="1737400"/>
          </a:xfrm>
          <a:prstGeom prst="rect">
            <a:avLst/>
          </a:prstGeom>
          <a:noFill/>
          <a:ln>
            <a:noFill/>
          </a:ln>
        </p:spPr>
      </p:pic>
    </p:spTree>
    <p:extLst>
      <p:ext uri="{BB962C8B-B14F-4D97-AF65-F5344CB8AC3E}">
        <p14:creationId xmlns:p14="http://schemas.microsoft.com/office/powerpoint/2010/main" val="333855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2"/>
          <p:cNvSpPr txBox="1">
            <a:spLocks noGrp="1"/>
          </p:cNvSpPr>
          <p:nvPr>
            <p:ph type="ctrTitle" idx="9"/>
          </p:nvPr>
        </p:nvSpPr>
        <p:spPr>
          <a:xfrm>
            <a:off x="360993" y="-104543"/>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solidFill>
                  <a:srgbClr val="F3F3F3"/>
                </a:solidFill>
                <a:latin typeface="Teko"/>
                <a:ea typeface="Teko"/>
                <a:cs typeface="Teko"/>
                <a:sym typeface="Teko"/>
              </a:rPr>
              <a:t>TABLE OF CONTENTS</a:t>
            </a:r>
          </a:p>
        </p:txBody>
      </p:sp>
      <p:sp>
        <p:nvSpPr>
          <p:cNvPr id="500" name="Google Shape;500;p22"/>
          <p:cNvSpPr txBox="1">
            <a:spLocks noGrp="1"/>
          </p:cNvSpPr>
          <p:nvPr>
            <p:ph type="ctrTitle"/>
          </p:nvPr>
        </p:nvSpPr>
        <p:spPr>
          <a:xfrm>
            <a:off x="5360950" y="8574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solidFill>
                <a:srgbClr val="F3F3F3"/>
              </a:solidFill>
              <a:latin typeface="Teko"/>
              <a:ea typeface="Teko"/>
              <a:cs typeface="Teko"/>
              <a:sym typeface="Teko"/>
            </a:endParaRPr>
          </a:p>
          <a:p>
            <a:pPr marL="0" lvl="0" indent="0" algn="l" rtl="0">
              <a:spcBef>
                <a:spcPts val="0"/>
              </a:spcBef>
              <a:spcAft>
                <a:spcPts val="0"/>
              </a:spcAft>
              <a:buNone/>
            </a:pPr>
            <a:r>
              <a:rPr lang="es">
                <a:solidFill>
                  <a:srgbClr val="F3F3F3"/>
                </a:solidFill>
              </a:rPr>
              <a:t>Introduction</a:t>
            </a:r>
            <a:endParaRPr>
              <a:solidFill>
                <a:srgbClr val="F3F3F3"/>
              </a:solidFill>
              <a:latin typeface="Teko"/>
              <a:ea typeface="Teko"/>
              <a:cs typeface="Teko"/>
              <a:sym typeface="Teko"/>
            </a:endParaRPr>
          </a:p>
        </p:txBody>
      </p:sp>
      <p:sp>
        <p:nvSpPr>
          <p:cNvPr id="502" name="Google Shape;502;p22"/>
          <p:cNvSpPr txBox="1">
            <a:spLocks noGrp="1"/>
          </p:cNvSpPr>
          <p:nvPr>
            <p:ph type="title" idx="2"/>
          </p:nvPr>
        </p:nvSpPr>
        <p:spPr>
          <a:xfrm>
            <a:off x="4609808" y="987440"/>
            <a:ext cx="586861"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01</a:t>
            </a:r>
            <a:endParaRPr>
              <a:solidFill>
                <a:srgbClr val="F3F3F3"/>
              </a:solidFill>
              <a:latin typeface="Teko"/>
              <a:ea typeface="Teko"/>
              <a:cs typeface="Teko"/>
              <a:sym typeface="Teko"/>
            </a:endParaRPr>
          </a:p>
        </p:txBody>
      </p:sp>
      <p:sp>
        <p:nvSpPr>
          <p:cNvPr id="503" name="Google Shape;503;p22"/>
          <p:cNvSpPr txBox="1">
            <a:spLocks noGrp="1"/>
          </p:cNvSpPr>
          <p:nvPr>
            <p:ph type="ctrTitle" idx="3"/>
          </p:nvPr>
        </p:nvSpPr>
        <p:spPr>
          <a:xfrm>
            <a:off x="6030100" y="1693574"/>
            <a:ext cx="2512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3F3F3"/>
                </a:solidFill>
              </a:rPr>
              <a:t>Design of Blockchain Application</a:t>
            </a:r>
            <a:endParaRPr>
              <a:solidFill>
                <a:srgbClr val="F3F3F3"/>
              </a:solidFill>
              <a:latin typeface="Teko"/>
              <a:ea typeface="Teko"/>
              <a:cs typeface="Teko"/>
              <a:sym typeface="Teko"/>
            </a:endParaRPr>
          </a:p>
        </p:txBody>
      </p:sp>
      <p:sp>
        <p:nvSpPr>
          <p:cNvPr id="505" name="Google Shape;505;p22"/>
          <p:cNvSpPr txBox="1">
            <a:spLocks noGrp="1"/>
          </p:cNvSpPr>
          <p:nvPr>
            <p:ph type="title" idx="5"/>
          </p:nvPr>
        </p:nvSpPr>
        <p:spPr>
          <a:xfrm>
            <a:off x="5343073" y="1767175"/>
            <a:ext cx="687027"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02</a:t>
            </a:r>
            <a:endParaRPr>
              <a:solidFill>
                <a:srgbClr val="F3F3F3"/>
              </a:solidFill>
              <a:latin typeface="Teko"/>
              <a:ea typeface="Teko"/>
              <a:cs typeface="Teko"/>
              <a:sym typeface="Teko"/>
            </a:endParaRPr>
          </a:p>
        </p:txBody>
      </p:sp>
      <p:sp>
        <p:nvSpPr>
          <p:cNvPr id="506" name="Google Shape;506;p22"/>
          <p:cNvSpPr txBox="1">
            <a:spLocks noGrp="1"/>
          </p:cNvSpPr>
          <p:nvPr>
            <p:ph type="ctrTitle" idx="6"/>
          </p:nvPr>
        </p:nvSpPr>
        <p:spPr>
          <a:xfrm>
            <a:off x="5382931" y="2571750"/>
            <a:ext cx="282200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3F3F3"/>
                </a:solidFill>
              </a:rPr>
              <a:t>Deployment of Blockchain  Application</a:t>
            </a:r>
            <a:endParaRPr>
              <a:solidFill>
                <a:srgbClr val="F3F3F3"/>
              </a:solidFill>
              <a:latin typeface="Teko"/>
              <a:ea typeface="Teko"/>
              <a:cs typeface="Teko"/>
              <a:sym typeface="Teko"/>
            </a:endParaRPr>
          </a:p>
        </p:txBody>
      </p:sp>
      <p:sp>
        <p:nvSpPr>
          <p:cNvPr id="507" name="Google Shape;507;p22"/>
          <p:cNvSpPr txBox="1">
            <a:spLocks noGrp="1"/>
          </p:cNvSpPr>
          <p:nvPr>
            <p:ph type="title" idx="15"/>
          </p:nvPr>
        </p:nvSpPr>
        <p:spPr>
          <a:xfrm>
            <a:off x="4609808" y="2622203"/>
            <a:ext cx="687027"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a:t>
            </a:r>
            <a:r>
              <a:rPr lang="es">
                <a:solidFill>
                  <a:srgbClr val="F3F3F3"/>
                </a:solidFill>
              </a:rPr>
              <a:t>3</a:t>
            </a:r>
            <a:endParaRPr>
              <a:solidFill>
                <a:srgbClr val="F3F3F3"/>
              </a:solidFill>
              <a:latin typeface="Teko"/>
              <a:ea typeface="Teko"/>
              <a:cs typeface="Teko"/>
              <a:sym typeface="Teko"/>
            </a:endParaRPr>
          </a:p>
        </p:txBody>
      </p:sp>
      <p:pic>
        <p:nvPicPr>
          <p:cNvPr id="508" name="Google Shape;508;p22"/>
          <p:cNvPicPr preferRelativeResize="0"/>
          <p:nvPr/>
        </p:nvPicPr>
        <p:blipFill>
          <a:blip r:embed="rId3">
            <a:alphaModFix/>
          </a:blip>
          <a:stretch>
            <a:fillRect/>
          </a:stretch>
        </p:blipFill>
        <p:spPr>
          <a:xfrm rot="1309904">
            <a:off x="-1824823" y="730323"/>
            <a:ext cx="7456030" cy="4193999"/>
          </a:xfrm>
          <a:prstGeom prst="rect">
            <a:avLst/>
          </a:prstGeom>
          <a:noFill/>
          <a:ln>
            <a:noFill/>
          </a:ln>
        </p:spPr>
      </p:pic>
      <p:sp>
        <p:nvSpPr>
          <p:cNvPr id="16" name="Google Shape;502;p22">
            <a:extLst>
              <a:ext uri="{FF2B5EF4-FFF2-40B4-BE49-F238E27FC236}">
                <a16:creationId xmlns:a16="http://schemas.microsoft.com/office/drawing/2014/main" id="{0C94709F-AFAE-46A3-8109-64C797779F85}"/>
              </a:ext>
            </a:extLst>
          </p:cNvPr>
          <p:cNvSpPr txBox="1">
            <a:spLocks/>
          </p:cNvSpPr>
          <p:nvPr/>
        </p:nvSpPr>
        <p:spPr>
          <a:xfrm>
            <a:off x="5382931" y="3577391"/>
            <a:ext cx="879214"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eko"/>
              <a:buNone/>
              <a:defRPr sz="4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2pPr>
            <a:lvl3pPr marR="0" lvl="2"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3pPr>
            <a:lvl4pPr marR="0" lvl="3"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4pPr>
            <a:lvl5pPr marR="0" lvl="4"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5pPr>
            <a:lvl6pPr marR="0" lvl="5"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6pPr>
            <a:lvl7pPr marR="0" lvl="6"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7pPr>
            <a:lvl8pPr marR="0" lvl="7"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8pPr>
            <a:lvl9pPr marR="0" lvl="8"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9pPr>
          </a:lstStyle>
          <a:p>
            <a:r>
              <a:rPr lang="es">
                <a:solidFill>
                  <a:srgbClr val="F3F3F3"/>
                </a:solidFill>
              </a:rPr>
              <a:t>04</a:t>
            </a:r>
          </a:p>
        </p:txBody>
      </p:sp>
      <p:sp>
        <p:nvSpPr>
          <p:cNvPr id="17" name="Google Shape;502;p22">
            <a:extLst>
              <a:ext uri="{FF2B5EF4-FFF2-40B4-BE49-F238E27FC236}">
                <a16:creationId xmlns:a16="http://schemas.microsoft.com/office/drawing/2014/main" id="{D54390B7-3D24-41D1-9333-1EF49319815B}"/>
              </a:ext>
            </a:extLst>
          </p:cNvPr>
          <p:cNvSpPr txBox="1">
            <a:spLocks/>
          </p:cNvSpPr>
          <p:nvPr/>
        </p:nvSpPr>
        <p:spPr>
          <a:xfrm>
            <a:off x="4609808" y="4352296"/>
            <a:ext cx="799754"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eko"/>
              <a:buNone/>
              <a:defRPr sz="4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2pPr>
            <a:lvl3pPr marR="0" lvl="2"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3pPr>
            <a:lvl4pPr marR="0" lvl="3"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4pPr>
            <a:lvl5pPr marR="0" lvl="4"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5pPr>
            <a:lvl6pPr marR="0" lvl="5"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6pPr>
            <a:lvl7pPr marR="0" lvl="6"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7pPr>
            <a:lvl8pPr marR="0" lvl="7"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8pPr>
            <a:lvl9pPr marR="0" lvl="8"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9pPr>
          </a:lstStyle>
          <a:p>
            <a:r>
              <a:rPr lang="es">
                <a:solidFill>
                  <a:srgbClr val="F3F3F3"/>
                </a:solidFill>
              </a:rPr>
              <a:t>05</a:t>
            </a:r>
          </a:p>
        </p:txBody>
      </p:sp>
      <p:sp>
        <p:nvSpPr>
          <p:cNvPr id="19" name="TextBox 18">
            <a:extLst>
              <a:ext uri="{FF2B5EF4-FFF2-40B4-BE49-F238E27FC236}">
                <a16:creationId xmlns:a16="http://schemas.microsoft.com/office/drawing/2014/main" id="{DE0608C1-929E-4D63-9F40-30FBD5877E8C}"/>
              </a:ext>
            </a:extLst>
          </p:cNvPr>
          <p:cNvSpPr txBox="1"/>
          <p:nvPr/>
        </p:nvSpPr>
        <p:spPr>
          <a:xfrm>
            <a:off x="6039615" y="3620068"/>
            <a:ext cx="4036356" cy="369332"/>
          </a:xfrm>
          <a:prstGeom prst="rect">
            <a:avLst/>
          </a:prstGeom>
          <a:noFill/>
        </p:spPr>
        <p:txBody>
          <a:bodyPr wrap="square">
            <a:spAutoFit/>
          </a:bodyPr>
          <a:lstStyle/>
          <a:p>
            <a:pPr>
              <a:buClr>
                <a:schemeClr val="lt1"/>
              </a:buClr>
              <a:buSzPts val="1800"/>
            </a:pPr>
            <a:r>
              <a:rPr lang="en-US" sz="1800">
                <a:solidFill>
                  <a:srgbClr val="F3F3F3"/>
                </a:solidFill>
                <a:latin typeface="Teko"/>
                <a:cs typeface="Teko"/>
                <a:sym typeface="Teko"/>
              </a:rPr>
              <a:t>Future Work and Possible Extensions</a:t>
            </a:r>
          </a:p>
        </p:txBody>
      </p:sp>
      <p:sp>
        <p:nvSpPr>
          <p:cNvPr id="20" name="Google Shape;796;p30">
            <a:extLst>
              <a:ext uri="{FF2B5EF4-FFF2-40B4-BE49-F238E27FC236}">
                <a16:creationId xmlns:a16="http://schemas.microsoft.com/office/drawing/2014/main" id="{4B40CFE8-48C9-4041-BC5E-A5C55FB9E6FB}"/>
              </a:ext>
            </a:extLst>
          </p:cNvPr>
          <p:cNvSpPr txBox="1">
            <a:spLocks/>
          </p:cNvSpPr>
          <p:nvPr/>
        </p:nvSpPr>
        <p:spPr>
          <a:xfrm>
            <a:off x="5472945" y="4225038"/>
            <a:ext cx="2731987" cy="62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9pPr>
          </a:lstStyle>
          <a:p>
            <a:r>
              <a:rPr lang="en-US">
                <a:solidFill>
                  <a:srgbClr val="F3F3F3"/>
                </a:solidFill>
              </a:rPr>
              <a:t>Potential Challenges and Impact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35"/>
          <p:cNvSpPr txBox="1">
            <a:spLocks noGrp="1"/>
          </p:cNvSpPr>
          <p:nvPr>
            <p:ph type="ctrTitle"/>
          </p:nvPr>
        </p:nvSpPr>
        <p:spPr>
          <a:xfrm>
            <a:off x="1963100" y="275507"/>
            <a:ext cx="5214300" cy="539714"/>
          </a:xfrm>
          <a:prstGeom prst="rect">
            <a:avLst/>
          </a:prstGeom>
        </p:spPr>
        <p:txBody>
          <a:bodyPr spcFirstLastPara="1" wrap="square" lIns="91425" tIns="91425" rIns="91425" bIns="91425" anchor="b" anchorCtr="0">
            <a:noAutofit/>
          </a:bodyPr>
          <a:lstStyle/>
          <a:p>
            <a:r>
              <a:rPr lang="es" err="1"/>
              <a:t>Assessment-</a:t>
            </a:r>
            <a:r>
              <a:rPr lang="es" err="1">
                <a:solidFill>
                  <a:schemeClr val="lt2"/>
                </a:solidFill>
              </a:rPr>
              <a:t>Advantages</a:t>
            </a:r>
            <a:r>
              <a:rPr lang="es">
                <a:solidFill>
                  <a:schemeClr val="lt2"/>
                </a:solidFill>
              </a:rPr>
              <a:t> </a:t>
            </a:r>
            <a:r>
              <a:rPr lang="es" err="1">
                <a:solidFill>
                  <a:schemeClr val="lt2"/>
                </a:solidFill>
              </a:rPr>
              <a:t>of</a:t>
            </a:r>
            <a:r>
              <a:rPr lang="es">
                <a:solidFill>
                  <a:schemeClr val="lt2"/>
                </a:solidFill>
              </a:rPr>
              <a:t> </a:t>
            </a:r>
            <a:r>
              <a:rPr lang="es" err="1">
                <a:solidFill>
                  <a:schemeClr val="lt2"/>
                </a:solidFill>
              </a:rPr>
              <a:t>Design</a:t>
            </a:r>
            <a:endParaRPr lang="en-US" err="1">
              <a:solidFill>
                <a:schemeClr val="lt2"/>
              </a:solidFill>
            </a:endParaRPr>
          </a:p>
        </p:txBody>
      </p:sp>
      <p:sp>
        <p:nvSpPr>
          <p:cNvPr id="882" name="Google Shape;882;p35"/>
          <p:cNvSpPr txBox="1">
            <a:spLocks noGrp="1"/>
          </p:cNvSpPr>
          <p:nvPr>
            <p:ph type="ctrTitle" idx="4294967295"/>
          </p:nvPr>
        </p:nvSpPr>
        <p:spPr>
          <a:xfrm>
            <a:off x="866613" y="1700836"/>
            <a:ext cx="2136334" cy="644700"/>
          </a:xfrm>
          <a:prstGeom prst="rect">
            <a:avLst/>
          </a:prstGeom>
        </p:spPr>
        <p:txBody>
          <a:bodyPr spcFirstLastPara="1" wrap="square" lIns="91425" tIns="91425" rIns="91425" bIns="91425" anchor="t" anchorCtr="0">
            <a:noAutofit/>
          </a:bodyPr>
          <a:lstStyle/>
          <a:p>
            <a:r>
              <a:rPr lang="es" sz="1800" err="1"/>
              <a:t>The</a:t>
            </a:r>
            <a:r>
              <a:rPr lang="es" sz="1800"/>
              <a:t> </a:t>
            </a:r>
            <a:r>
              <a:rPr lang="es" sz="1800" err="1"/>
              <a:t>immutability</a:t>
            </a:r>
            <a:r>
              <a:rPr lang="es" sz="1800"/>
              <a:t> </a:t>
            </a:r>
            <a:r>
              <a:rPr lang="es" sz="1800" err="1"/>
              <a:t>of</a:t>
            </a:r>
            <a:r>
              <a:rPr lang="es" sz="1800"/>
              <a:t> data</a:t>
            </a:r>
            <a:endParaRPr lang="en-US"/>
          </a:p>
        </p:txBody>
      </p:sp>
      <p:sp>
        <p:nvSpPr>
          <p:cNvPr id="883" name="Google Shape;883;p35"/>
          <p:cNvSpPr txBox="1">
            <a:spLocks noGrp="1"/>
          </p:cNvSpPr>
          <p:nvPr>
            <p:ph type="subTitle" idx="4294967295"/>
          </p:nvPr>
        </p:nvSpPr>
        <p:spPr>
          <a:xfrm>
            <a:off x="310816" y="2218628"/>
            <a:ext cx="2980972" cy="2613294"/>
          </a:xfrm>
          <a:prstGeom prst="rect">
            <a:avLst/>
          </a:prstGeom>
        </p:spPr>
        <p:txBody>
          <a:bodyPr spcFirstLastPara="1" wrap="square" lIns="91425" tIns="91425" rIns="91425" bIns="91425" anchor="t" anchorCtr="0">
            <a:noAutofit/>
          </a:bodyPr>
          <a:lstStyle/>
          <a:p>
            <a:pPr marL="0" indent="0">
              <a:lnSpc>
                <a:spcPct val="114999"/>
              </a:lnSpc>
              <a:buNone/>
            </a:pPr>
            <a:r>
              <a:rPr lang="en-US">
                <a:cs typeface="Source Code Pro"/>
                <a:sym typeface="Source Code Pro"/>
              </a:rPr>
              <a:t>Only through the coordination among nodes, a consistent account can be generated. This means that our data is not easy to be changed, making the whole express transportation process more open and transparent. </a:t>
            </a:r>
            <a:endParaRPr lang="en-US"/>
          </a:p>
          <a:p>
            <a:pPr marL="152400" indent="0">
              <a:lnSpc>
                <a:spcPct val="100000"/>
              </a:lnSpc>
              <a:buNone/>
            </a:pPr>
            <a:endParaRPr lang="en-US" u="sng">
              <a:cs typeface="SimSun"/>
            </a:endParaRPr>
          </a:p>
        </p:txBody>
      </p:sp>
      <p:grpSp>
        <p:nvGrpSpPr>
          <p:cNvPr id="884" name="Google Shape;884;p35"/>
          <p:cNvGrpSpPr/>
          <p:nvPr/>
        </p:nvGrpSpPr>
        <p:grpSpPr>
          <a:xfrm>
            <a:off x="465890" y="1241506"/>
            <a:ext cx="480284" cy="842738"/>
            <a:chOff x="-821173" y="645850"/>
            <a:chExt cx="5029148" cy="8824476"/>
          </a:xfrm>
        </p:grpSpPr>
        <p:sp>
          <p:nvSpPr>
            <p:cNvPr id="885" name="Google Shape;885;p35"/>
            <p:cNvSpPr/>
            <p:nvPr/>
          </p:nvSpPr>
          <p:spPr>
            <a:xfrm>
              <a:off x="-821173" y="4251125"/>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84;p35">
            <a:extLst>
              <a:ext uri="{FF2B5EF4-FFF2-40B4-BE49-F238E27FC236}">
                <a16:creationId xmlns:a16="http://schemas.microsoft.com/office/drawing/2014/main" id="{D6C86D89-C822-43A7-8FC1-C94F9AC2A1F9}"/>
              </a:ext>
            </a:extLst>
          </p:cNvPr>
          <p:cNvGrpSpPr/>
          <p:nvPr/>
        </p:nvGrpSpPr>
        <p:grpSpPr>
          <a:xfrm>
            <a:off x="3511648" y="1254952"/>
            <a:ext cx="1777925" cy="836015"/>
            <a:chOff x="-14409027" y="645850"/>
            <a:chExt cx="18617002" cy="8754078"/>
          </a:xfrm>
        </p:grpSpPr>
        <p:sp>
          <p:nvSpPr>
            <p:cNvPr id="11" name="Google Shape;885;p35">
              <a:extLst>
                <a:ext uri="{FF2B5EF4-FFF2-40B4-BE49-F238E27FC236}">
                  <a16:creationId xmlns:a16="http://schemas.microsoft.com/office/drawing/2014/main" id="{BAC6EFBF-DA9C-4E75-BDEB-097EA36E405C}"/>
                </a:ext>
              </a:extLst>
            </p:cNvPr>
            <p:cNvSpPr/>
            <p:nvPr/>
          </p:nvSpPr>
          <p:spPr>
            <a:xfrm>
              <a:off x="-14409027" y="4180727"/>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6;p35">
              <a:extLst>
                <a:ext uri="{FF2B5EF4-FFF2-40B4-BE49-F238E27FC236}">
                  <a16:creationId xmlns:a16="http://schemas.microsoft.com/office/drawing/2014/main" id="{A092FF00-FFCD-4737-8B85-EA990B1DDA8C}"/>
                </a:ext>
              </a:extLst>
            </p:cNvPr>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5">
              <a:extLst>
                <a:ext uri="{FF2B5EF4-FFF2-40B4-BE49-F238E27FC236}">
                  <a16:creationId xmlns:a16="http://schemas.microsoft.com/office/drawing/2014/main" id="{DF5CEA93-D87E-4CCA-B423-A1F9DD429C8E}"/>
                </a:ext>
              </a:extLst>
            </p:cNvPr>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82;p35">
            <a:extLst>
              <a:ext uri="{FF2B5EF4-FFF2-40B4-BE49-F238E27FC236}">
                <a16:creationId xmlns:a16="http://schemas.microsoft.com/office/drawing/2014/main" id="{C096FF74-630B-4304-87C5-AE21E9C85527}"/>
              </a:ext>
            </a:extLst>
          </p:cNvPr>
          <p:cNvSpPr txBox="1">
            <a:spLocks/>
          </p:cNvSpPr>
          <p:nvPr/>
        </p:nvSpPr>
        <p:spPr>
          <a:xfrm>
            <a:off x="3916853" y="1664976"/>
            <a:ext cx="238510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r>
              <a:rPr lang="es" sz="1800">
                <a:solidFill>
                  <a:srgbClr val="F3F3F3"/>
                </a:solidFill>
              </a:rPr>
              <a:t>More </a:t>
            </a:r>
            <a:r>
              <a:rPr lang="es" sz="1800" err="1">
                <a:solidFill>
                  <a:srgbClr val="F3F3F3"/>
                </a:solidFill>
              </a:rPr>
              <a:t>customer</a:t>
            </a:r>
            <a:r>
              <a:rPr lang="es" sz="1800">
                <a:solidFill>
                  <a:srgbClr val="F3F3F3"/>
                </a:solidFill>
              </a:rPr>
              <a:t> </a:t>
            </a:r>
            <a:r>
              <a:rPr lang="es" sz="1800" err="1">
                <a:solidFill>
                  <a:srgbClr val="F3F3F3"/>
                </a:solidFill>
              </a:rPr>
              <a:t>privacy</a:t>
            </a:r>
            <a:endParaRPr lang="es" sz="1800" err="1"/>
          </a:p>
        </p:txBody>
      </p:sp>
      <p:sp>
        <p:nvSpPr>
          <p:cNvPr id="4" name="TextBox 3">
            <a:extLst>
              <a:ext uri="{FF2B5EF4-FFF2-40B4-BE49-F238E27FC236}">
                <a16:creationId xmlns:a16="http://schemas.microsoft.com/office/drawing/2014/main" id="{939C9A61-68E5-4728-9856-FBD09144E604}"/>
              </a:ext>
            </a:extLst>
          </p:cNvPr>
          <p:cNvSpPr txBox="1"/>
          <p:nvPr/>
        </p:nvSpPr>
        <p:spPr>
          <a:xfrm>
            <a:off x="3433203" y="2217504"/>
            <a:ext cx="27163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Source Code Pro Light"/>
              </a:rPr>
              <a:t>If a transaction in the block changes, its hash value will also change. This makes the whole process of data security higher, customer privacy protection problem can be solved, to ensure the security of the transaction.</a:t>
            </a:r>
          </a:p>
        </p:txBody>
      </p:sp>
      <p:sp>
        <p:nvSpPr>
          <p:cNvPr id="6" name="Google Shape;885;p35">
            <a:extLst>
              <a:ext uri="{FF2B5EF4-FFF2-40B4-BE49-F238E27FC236}">
                <a16:creationId xmlns:a16="http://schemas.microsoft.com/office/drawing/2014/main" id="{41BD5062-7B7E-4A1F-99AA-E1270DB47364}"/>
              </a:ext>
            </a:extLst>
          </p:cNvPr>
          <p:cNvSpPr/>
          <p:nvPr/>
        </p:nvSpPr>
        <p:spPr>
          <a:xfrm>
            <a:off x="6373631" y="1590292"/>
            <a:ext cx="358252" cy="498434"/>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2;p35">
            <a:extLst>
              <a:ext uri="{FF2B5EF4-FFF2-40B4-BE49-F238E27FC236}">
                <a16:creationId xmlns:a16="http://schemas.microsoft.com/office/drawing/2014/main" id="{8A775F31-D6ED-4073-9C47-BE172843C311}"/>
              </a:ext>
            </a:extLst>
          </p:cNvPr>
          <p:cNvSpPr txBox="1">
            <a:spLocks/>
          </p:cNvSpPr>
          <p:nvPr/>
        </p:nvSpPr>
        <p:spPr>
          <a:xfrm>
            <a:off x="6794523" y="1664976"/>
            <a:ext cx="238510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r>
              <a:rPr lang="es" sz="1800" err="1"/>
              <a:t>Avoid</a:t>
            </a:r>
            <a:r>
              <a:rPr lang="es" sz="1800"/>
              <a:t> </a:t>
            </a:r>
            <a:r>
              <a:rPr lang="es" sz="1800" err="1"/>
              <a:t>delivery</a:t>
            </a:r>
            <a:r>
              <a:rPr lang="es" sz="1800"/>
              <a:t> error </a:t>
            </a:r>
            <a:r>
              <a:rPr lang="es" sz="1800" err="1"/>
              <a:t>or</a:t>
            </a:r>
            <a:r>
              <a:rPr lang="es" sz="1800"/>
              <a:t> </a:t>
            </a:r>
            <a:r>
              <a:rPr lang="es" sz="1800" err="1"/>
              <a:t>loss</a:t>
            </a:r>
          </a:p>
        </p:txBody>
      </p:sp>
      <p:sp>
        <p:nvSpPr>
          <p:cNvPr id="7" name="Google Shape;883;p35">
            <a:extLst>
              <a:ext uri="{FF2B5EF4-FFF2-40B4-BE49-F238E27FC236}">
                <a16:creationId xmlns:a16="http://schemas.microsoft.com/office/drawing/2014/main" id="{E1D2E201-F7D8-4B0C-AEE8-26455D82CC39}"/>
              </a:ext>
            </a:extLst>
          </p:cNvPr>
          <p:cNvSpPr txBox="1">
            <a:spLocks/>
          </p:cNvSpPr>
          <p:nvPr/>
        </p:nvSpPr>
        <p:spPr>
          <a:xfrm>
            <a:off x="6205110" y="2209663"/>
            <a:ext cx="2584284" cy="2613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152400" indent="0">
              <a:lnSpc>
                <a:spcPct val="100000"/>
              </a:lnSpc>
              <a:buNone/>
            </a:pPr>
            <a:r>
              <a:rPr lang="en-US">
                <a:cs typeface="SimSun"/>
                <a:sym typeface="Source Code Pro"/>
              </a:rPr>
              <a:t>Our database transport billing transaction process is fully automated, and in the user transaction to join the private key encryption, data update, avoid the express delivery error or loss.</a:t>
            </a:r>
            <a:endParaRPr lang="en-US"/>
          </a:p>
        </p:txBody>
      </p:sp>
    </p:spTree>
    <p:extLst>
      <p:ext uri="{BB962C8B-B14F-4D97-AF65-F5344CB8AC3E}">
        <p14:creationId xmlns:p14="http://schemas.microsoft.com/office/powerpoint/2010/main" val="404395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35"/>
          <p:cNvSpPr txBox="1">
            <a:spLocks noGrp="1"/>
          </p:cNvSpPr>
          <p:nvPr>
            <p:ph type="ctrTitle"/>
          </p:nvPr>
        </p:nvSpPr>
        <p:spPr>
          <a:xfrm>
            <a:off x="1963100" y="296938"/>
            <a:ext cx="5214300" cy="539714"/>
          </a:xfrm>
          <a:prstGeom prst="rect">
            <a:avLst/>
          </a:prstGeom>
        </p:spPr>
        <p:txBody>
          <a:bodyPr spcFirstLastPara="1" wrap="square" lIns="91425" tIns="91425" rIns="91425" bIns="91425" anchor="b" anchorCtr="0">
            <a:noAutofit/>
          </a:bodyPr>
          <a:lstStyle/>
          <a:p>
            <a:r>
              <a:rPr lang="es" err="1"/>
              <a:t>Assessment-Drawbacks</a:t>
            </a:r>
            <a:r>
              <a:rPr lang="es">
                <a:solidFill>
                  <a:schemeClr val="lt2"/>
                </a:solidFill>
              </a:rPr>
              <a:t> </a:t>
            </a:r>
            <a:r>
              <a:rPr lang="es" err="1">
                <a:solidFill>
                  <a:schemeClr val="lt2"/>
                </a:solidFill>
              </a:rPr>
              <a:t>of</a:t>
            </a:r>
            <a:r>
              <a:rPr lang="es">
                <a:solidFill>
                  <a:schemeClr val="lt2"/>
                </a:solidFill>
              </a:rPr>
              <a:t> </a:t>
            </a:r>
            <a:r>
              <a:rPr lang="es" err="1">
                <a:solidFill>
                  <a:schemeClr val="lt2"/>
                </a:solidFill>
              </a:rPr>
              <a:t>Design</a:t>
            </a:r>
            <a:endParaRPr lang="en-US" err="1">
              <a:solidFill>
                <a:schemeClr val="lt2"/>
              </a:solidFill>
            </a:endParaRPr>
          </a:p>
        </p:txBody>
      </p:sp>
      <p:sp>
        <p:nvSpPr>
          <p:cNvPr id="882" name="Google Shape;882;p35"/>
          <p:cNvSpPr txBox="1">
            <a:spLocks noGrp="1"/>
          </p:cNvSpPr>
          <p:nvPr>
            <p:ph type="ctrTitle" idx="4294967295"/>
          </p:nvPr>
        </p:nvSpPr>
        <p:spPr>
          <a:xfrm>
            <a:off x="1852450" y="2072311"/>
            <a:ext cx="2136334" cy="644700"/>
          </a:xfrm>
          <a:prstGeom prst="rect">
            <a:avLst/>
          </a:prstGeom>
        </p:spPr>
        <p:txBody>
          <a:bodyPr spcFirstLastPara="1" wrap="square" lIns="91425" tIns="91425" rIns="91425" bIns="91425" anchor="t" anchorCtr="0">
            <a:noAutofit/>
          </a:bodyPr>
          <a:lstStyle/>
          <a:p>
            <a:r>
              <a:rPr lang="es" sz="1800" err="1"/>
              <a:t>Inconvenience</a:t>
            </a:r>
          </a:p>
        </p:txBody>
      </p:sp>
      <p:sp>
        <p:nvSpPr>
          <p:cNvPr id="883" name="Google Shape;883;p35"/>
          <p:cNvSpPr txBox="1">
            <a:spLocks noGrp="1"/>
          </p:cNvSpPr>
          <p:nvPr>
            <p:ph type="subTitle" idx="4294967295"/>
          </p:nvPr>
        </p:nvSpPr>
        <p:spPr>
          <a:xfrm>
            <a:off x="1296654" y="2590103"/>
            <a:ext cx="2980972" cy="2613294"/>
          </a:xfrm>
          <a:prstGeom prst="rect">
            <a:avLst/>
          </a:prstGeom>
        </p:spPr>
        <p:txBody>
          <a:bodyPr spcFirstLastPara="1" wrap="square" lIns="91425" tIns="91425" rIns="91425" bIns="91425" anchor="t" anchorCtr="0">
            <a:noAutofit/>
          </a:bodyPr>
          <a:lstStyle/>
          <a:p>
            <a:pPr marL="0" indent="0">
              <a:lnSpc>
                <a:spcPct val="114999"/>
              </a:lnSpc>
              <a:buNone/>
            </a:pPr>
            <a:r>
              <a:rPr lang="en-US"/>
              <a:t>Users need to buy crypto coins used in our platform before they use it. This may be some inconveniences in use.</a:t>
            </a:r>
          </a:p>
          <a:p>
            <a:pPr marL="152400" indent="0">
              <a:lnSpc>
                <a:spcPct val="100000"/>
              </a:lnSpc>
              <a:buNone/>
            </a:pPr>
            <a:endParaRPr lang="en-US" u="sng">
              <a:cs typeface="SimSun"/>
            </a:endParaRPr>
          </a:p>
        </p:txBody>
      </p:sp>
      <p:grpSp>
        <p:nvGrpSpPr>
          <p:cNvPr id="884" name="Google Shape;884;p35"/>
          <p:cNvGrpSpPr/>
          <p:nvPr/>
        </p:nvGrpSpPr>
        <p:grpSpPr>
          <a:xfrm>
            <a:off x="1451727" y="1612981"/>
            <a:ext cx="480284" cy="842738"/>
            <a:chOff x="-821173" y="645850"/>
            <a:chExt cx="5029148" cy="8824476"/>
          </a:xfrm>
        </p:grpSpPr>
        <p:sp>
          <p:nvSpPr>
            <p:cNvPr id="885" name="Google Shape;885;p35"/>
            <p:cNvSpPr/>
            <p:nvPr/>
          </p:nvSpPr>
          <p:spPr>
            <a:xfrm>
              <a:off x="-821173" y="4251125"/>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84;p35">
            <a:extLst>
              <a:ext uri="{FF2B5EF4-FFF2-40B4-BE49-F238E27FC236}">
                <a16:creationId xmlns:a16="http://schemas.microsoft.com/office/drawing/2014/main" id="{D6C86D89-C822-43A7-8FC1-C94F9AC2A1F9}"/>
              </a:ext>
            </a:extLst>
          </p:cNvPr>
          <p:cNvGrpSpPr/>
          <p:nvPr/>
        </p:nvGrpSpPr>
        <p:grpSpPr>
          <a:xfrm>
            <a:off x="5426174" y="1662146"/>
            <a:ext cx="1777925" cy="836015"/>
            <a:chOff x="-14409027" y="645850"/>
            <a:chExt cx="18617002" cy="8754078"/>
          </a:xfrm>
        </p:grpSpPr>
        <p:sp>
          <p:nvSpPr>
            <p:cNvPr id="11" name="Google Shape;885;p35">
              <a:extLst>
                <a:ext uri="{FF2B5EF4-FFF2-40B4-BE49-F238E27FC236}">
                  <a16:creationId xmlns:a16="http://schemas.microsoft.com/office/drawing/2014/main" id="{BAC6EFBF-DA9C-4E75-BDEB-097EA36E405C}"/>
                </a:ext>
              </a:extLst>
            </p:cNvPr>
            <p:cNvSpPr/>
            <p:nvPr/>
          </p:nvSpPr>
          <p:spPr>
            <a:xfrm>
              <a:off x="-14409027" y="4180727"/>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6;p35">
              <a:extLst>
                <a:ext uri="{FF2B5EF4-FFF2-40B4-BE49-F238E27FC236}">
                  <a16:creationId xmlns:a16="http://schemas.microsoft.com/office/drawing/2014/main" id="{A092FF00-FFCD-4737-8B85-EA990B1DDA8C}"/>
                </a:ext>
              </a:extLst>
            </p:cNvPr>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5">
              <a:extLst>
                <a:ext uri="{FF2B5EF4-FFF2-40B4-BE49-F238E27FC236}">
                  <a16:creationId xmlns:a16="http://schemas.microsoft.com/office/drawing/2014/main" id="{DF5CEA93-D87E-4CCA-B423-A1F9DD429C8E}"/>
                </a:ext>
              </a:extLst>
            </p:cNvPr>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82;p35">
            <a:extLst>
              <a:ext uri="{FF2B5EF4-FFF2-40B4-BE49-F238E27FC236}">
                <a16:creationId xmlns:a16="http://schemas.microsoft.com/office/drawing/2014/main" id="{C096FF74-630B-4304-87C5-AE21E9C85527}"/>
              </a:ext>
            </a:extLst>
          </p:cNvPr>
          <p:cNvSpPr txBox="1">
            <a:spLocks/>
          </p:cNvSpPr>
          <p:nvPr/>
        </p:nvSpPr>
        <p:spPr>
          <a:xfrm>
            <a:off x="5831379" y="2072170"/>
            <a:ext cx="238510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r>
              <a:rPr lang="es" sz="1800" err="1"/>
              <a:t>Illegality</a:t>
            </a:r>
          </a:p>
        </p:txBody>
      </p:sp>
      <p:sp>
        <p:nvSpPr>
          <p:cNvPr id="4" name="TextBox 3">
            <a:extLst>
              <a:ext uri="{FF2B5EF4-FFF2-40B4-BE49-F238E27FC236}">
                <a16:creationId xmlns:a16="http://schemas.microsoft.com/office/drawing/2014/main" id="{939C9A61-68E5-4728-9856-FBD09144E604}"/>
              </a:ext>
            </a:extLst>
          </p:cNvPr>
          <p:cNvSpPr txBox="1"/>
          <p:nvPr/>
        </p:nvSpPr>
        <p:spPr>
          <a:xfrm>
            <a:off x="5347728" y="2624698"/>
            <a:ext cx="27163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Source Code Pro Light"/>
              </a:rPr>
              <a:t>There may be some illegal transportations due to the protection of the privacy.</a:t>
            </a:r>
          </a:p>
        </p:txBody>
      </p:sp>
    </p:spTree>
    <p:extLst>
      <p:ext uri="{BB962C8B-B14F-4D97-AF65-F5344CB8AC3E}">
        <p14:creationId xmlns:p14="http://schemas.microsoft.com/office/powerpoint/2010/main" val="3146738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35"/>
          <p:cNvSpPr txBox="1">
            <a:spLocks noGrp="1"/>
          </p:cNvSpPr>
          <p:nvPr>
            <p:ph type="ctrTitle"/>
          </p:nvPr>
        </p:nvSpPr>
        <p:spPr>
          <a:xfrm>
            <a:off x="1791650" y="218357"/>
            <a:ext cx="5214300" cy="539714"/>
          </a:xfrm>
          <a:prstGeom prst="rect">
            <a:avLst/>
          </a:prstGeom>
        </p:spPr>
        <p:txBody>
          <a:bodyPr spcFirstLastPara="1" wrap="square" lIns="91425" tIns="91425" rIns="91425" bIns="91425" anchor="b" anchorCtr="0">
            <a:noAutofit/>
          </a:bodyPr>
          <a:lstStyle/>
          <a:p>
            <a:r>
              <a:rPr lang="es">
                <a:solidFill>
                  <a:schemeClr val="lt2"/>
                </a:solidFill>
              </a:rPr>
              <a:t>Future Extension and Plan</a:t>
            </a:r>
            <a:endParaRPr lang="en-US">
              <a:solidFill>
                <a:schemeClr val="lt2"/>
              </a:solidFill>
            </a:endParaRPr>
          </a:p>
        </p:txBody>
      </p:sp>
      <p:sp>
        <p:nvSpPr>
          <p:cNvPr id="882" name="Google Shape;882;p35"/>
          <p:cNvSpPr txBox="1">
            <a:spLocks noGrp="1"/>
          </p:cNvSpPr>
          <p:nvPr>
            <p:ph type="ctrTitle" idx="4294967295"/>
          </p:nvPr>
        </p:nvSpPr>
        <p:spPr>
          <a:xfrm>
            <a:off x="680875" y="1322217"/>
            <a:ext cx="2136334" cy="644700"/>
          </a:xfrm>
          <a:prstGeom prst="rect">
            <a:avLst/>
          </a:prstGeom>
        </p:spPr>
        <p:txBody>
          <a:bodyPr spcFirstLastPara="1" wrap="square" lIns="91425" tIns="91425" rIns="91425" bIns="91425" anchor="t" anchorCtr="0">
            <a:noAutofit/>
          </a:bodyPr>
          <a:lstStyle/>
          <a:p>
            <a:r>
              <a:rPr lang="es" sz="1800" err="1">
                <a:solidFill>
                  <a:srgbClr val="F3F3F3"/>
                </a:solidFill>
              </a:rPr>
              <a:t>Add</a:t>
            </a:r>
            <a:r>
              <a:rPr lang="es" sz="1800">
                <a:solidFill>
                  <a:srgbClr val="F3F3F3"/>
                </a:solidFill>
              </a:rPr>
              <a:t> more </a:t>
            </a:r>
            <a:r>
              <a:rPr lang="es" sz="1800" err="1">
                <a:solidFill>
                  <a:srgbClr val="F3F3F3"/>
                </a:solidFill>
              </a:rPr>
              <a:t>functions</a:t>
            </a:r>
            <a:endParaRPr lang="en-US" err="1"/>
          </a:p>
        </p:txBody>
      </p:sp>
      <p:sp>
        <p:nvSpPr>
          <p:cNvPr id="883" name="Google Shape;883;p35"/>
          <p:cNvSpPr txBox="1">
            <a:spLocks noGrp="1"/>
          </p:cNvSpPr>
          <p:nvPr>
            <p:ph type="subTitle" idx="4294967295"/>
          </p:nvPr>
        </p:nvSpPr>
        <p:spPr>
          <a:xfrm>
            <a:off x="125079" y="1840009"/>
            <a:ext cx="2980972" cy="2613294"/>
          </a:xfrm>
          <a:prstGeom prst="rect">
            <a:avLst/>
          </a:prstGeom>
        </p:spPr>
        <p:txBody>
          <a:bodyPr spcFirstLastPara="1" wrap="square" lIns="91425" tIns="91425" rIns="91425" bIns="91425" anchor="t" anchorCtr="0">
            <a:noAutofit/>
          </a:bodyPr>
          <a:lstStyle/>
          <a:p>
            <a:pPr marL="152400" indent="0">
              <a:lnSpc>
                <a:spcPct val="100000"/>
              </a:lnSpc>
              <a:buNone/>
            </a:pPr>
            <a:r>
              <a:rPr lang="en-US">
                <a:cs typeface="Source Code Pro"/>
                <a:sym typeface="Source Code Pro"/>
              </a:rPr>
              <a:t>For </a:t>
            </a:r>
            <a:r>
              <a:rPr lang="en-US" u="sng">
                <a:cs typeface="Source Code Pro"/>
                <a:sym typeface="Source Code Pro"/>
              </a:rPr>
              <a:t>Recipient</a:t>
            </a:r>
          </a:p>
          <a:p>
            <a:pPr marL="152400" indent="0">
              <a:lnSpc>
                <a:spcPct val="100000"/>
              </a:lnSpc>
              <a:buNone/>
            </a:pPr>
            <a:endParaRPr lang="es" u="sng">
              <a:cs typeface="Source Code Pro"/>
              <a:sym typeface="Source Code Pro"/>
            </a:endParaRPr>
          </a:p>
          <a:p>
            <a:pPr>
              <a:lnSpc>
                <a:spcPct val="100000"/>
              </a:lnSpc>
              <a:buFont typeface="Arial"/>
              <a:buChar char="•"/>
            </a:pPr>
            <a:r>
              <a:rPr lang="en-US">
                <a:cs typeface="Source Code Pro"/>
                <a:sym typeface="Source Code Pro"/>
              </a:rPr>
              <a:t>Add a </a:t>
            </a:r>
            <a:r>
              <a:rPr lang="en-US">
                <a:solidFill>
                  <a:srgbClr val="FFFF00"/>
                </a:solidFill>
                <a:cs typeface="Source Code Pro"/>
                <a:sym typeface="Source Code Pro"/>
              </a:rPr>
              <a:t>brief information</a:t>
            </a:r>
            <a:r>
              <a:rPr lang="en-US">
                <a:cs typeface="Source Code Pro"/>
                <a:sym typeface="Source Code Pro"/>
              </a:rPr>
              <a:t> of delivery man </a:t>
            </a:r>
            <a:endParaRPr lang="es">
              <a:cs typeface="Source Code Pro"/>
              <a:sym typeface="Source Code Pro"/>
            </a:endParaRPr>
          </a:p>
          <a:p>
            <a:pPr marL="152400" indent="0">
              <a:lnSpc>
                <a:spcPct val="100000"/>
              </a:lnSpc>
              <a:buNone/>
            </a:pPr>
            <a:r>
              <a:rPr lang="en-US">
                <a:cs typeface="Source Code Pro"/>
                <a:sym typeface="Source Code Pro"/>
              </a:rPr>
              <a:t>(E.g. Name of the delivery man, Rating of service, Contact No.)</a:t>
            </a:r>
            <a:endParaRPr lang="es">
              <a:cs typeface="Source Code Pro"/>
            </a:endParaRPr>
          </a:p>
          <a:p>
            <a:pPr marL="152400" indent="0">
              <a:lnSpc>
                <a:spcPct val="100000"/>
              </a:lnSpc>
              <a:buNone/>
            </a:pPr>
            <a:endParaRPr lang="en-US">
              <a:cs typeface="Source Code Pro"/>
            </a:endParaRPr>
          </a:p>
          <a:p>
            <a:pPr marL="323850" indent="-171450">
              <a:lnSpc>
                <a:spcPct val="100000"/>
              </a:lnSpc>
              <a:buFont typeface="Wingdings"/>
              <a:buChar char="Ø"/>
            </a:pPr>
            <a:r>
              <a:rPr lang="en-US">
                <a:cs typeface="Source Code Pro"/>
                <a:sym typeface="Source Code Pro"/>
              </a:rPr>
              <a:t>Recipient can directly contact the delivery man if there is any enquiry of a package</a:t>
            </a:r>
            <a:endParaRPr lang="es">
              <a:cs typeface="SimSun"/>
            </a:endParaRPr>
          </a:p>
        </p:txBody>
      </p:sp>
      <p:grpSp>
        <p:nvGrpSpPr>
          <p:cNvPr id="884" name="Google Shape;884;p35"/>
          <p:cNvGrpSpPr/>
          <p:nvPr/>
        </p:nvGrpSpPr>
        <p:grpSpPr>
          <a:xfrm>
            <a:off x="280152" y="862887"/>
            <a:ext cx="480284" cy="842738"/>
            <a:chOff x="-821173" y="645850"/>
            <a:chExt cx="5029148" cy="8824476"/>
          </a:xfrm>
        </p:grpSpPr>
        <p:sp>
          <p:nvSpPr>
            <p:cNvPr id="885" name="Google Shape;885;p35"/>
            <p:cNvSpPr/>
            <p:nvPr/>
          </p:nvSpPr>
          <p:spPr>
            <a:xfrm>
              <a:off x="-821173" y="4251125"/>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84;p35">
            <a:extLst>
              <a:ext uri="{FF2B5EF4-FFF2-40B4-BE49-F238E27FC236}">
                <a16:creationId xmlns:a16="http://schemas.microsoft.com/office/drawing/2014/main" id="{D6C86D89-C822-43A7-8FC1-C94F9AC2A1F9}"/>
              </a:ext>
            </a:extLst>
          </p:cNvPr>
          <p:cNvGrpSpPr/>
          <p:nvPr/>
        </p:nvGrpSpPr>
        <p:grpSpPr>
          <a:xfrm>
            <a:off x="3325911" y="876333"/>
            <a:ext cx="1777925" cy="836015"/>
            <a:chOff x="-14409027" y="645850"/>
            <a:chExt cx="18617002" cy="8754078"/>
          </a:xfrm>
        </p:grpSpPr>
        <p:sp>
          <p:nvSpPr>
            <p:cNvPr id="11" name="Google Shape;885;p35">
              <a:extLst>
                <a:ext uri="{FF2B5EF4-FFF2-40B4-BE49-F238E27FC236}">
                  <a16:creationId xmlns:a16="http://schemas.microsoft.com/office/drawing/2014/main" id="{BAC6EFBF-DA9C-4E75-BDEB-097EA36E405C}"/>
                </a:ext>
              </a:extLst>
            </p:cNvPr>
            <p:cNvSpPr/>
            <p:nvPr/>
          </p:nvSpPr>
          <p:spPr>
            <a:xfrm>
              <a:off x="-14409027" y="4180727"/>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6;p35">
              <a:extLst>
                <a:ext uri="{FF2B5EF4-FFF2-40B4-BE49-F238E27FC236}">
                  <a16:creationId xmlns:a16="http://schemas.microsoft.com/office/drawing/2014/main" id="{A092FF00-FFCD-4737-8B85-EA990B1DDA8C}"/>
                </a:ext>
              </a:extLst>
            </p:cNvPr>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5">
              <a:extLst>
                <a:ext uri="{FF2B5EF4-FFF2-40B4-BE49-F238E27FC236}">
                  <a16:creationId xmlns:a16="http://schemas.microsoft.com/office/drawing/2014/main" id="{DF5CEA93-D87E-4CCA-B423-A1F9DD429C8E}"/>
                </a:ext>
              </a:extLst>
            </p:cNvPr>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82;p35">
            <a:extLst>
              <a:ext uri="{FF2B5EF4-FFF2-40B4-BE49-F238E27FC236}">
                <a16:creationId xmlns:a16="http://schemas.microsoft.com/office/drawing/2014/main" id="{C096FF74-630B-4304-87C5-AE21E9C85527}"/>
              </a:ext>
            </a:extLst>
          </p:cNvPr>
          <p:cNvSpPr txBox="1">
            <a:spLocks/>
          </p:cNvSpPr>
          <p:nvPr/>
        </p:nvSpPr>
        <p:spPr>
          <a:xfrm>
            <a:off x="3731116" y="1286357"/>
            <a:ext cx="238510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r>
              <a:rPr lang="es" sz="1800" err="1">
                <a:solidFill>
                  <a:srgbClr val="F3F3F3"/>
                </a:solidFill>
              </a:rPr>
              <a:t>Modify</a:t>
            </a:r>
            <a:r>
              <a:rPr lang="es" sz="1800">
                <a:solidFill>
                  <a:srgbClr val="F3F3F3"/>
                </a:solidFill>
              </a:rPr>
              <a:t> </a:t>
            </a:r>
            <a:r>
              <a:rPr lang="es" sz="1800" err="1">
                <a:solidFill>
                  <a:srgbClr val="F3F3F3"/>
                </a:solidFill>
              </a:rPr>
              <a:t>our</a:t>
            </a:r>
            <a:r>
              <a:rPr lang="es" sz="1800">
                <a:solidFill>
                  <a:srgbClr val="F3F3F3"/>
                </a:solidFill>
              </a:rPr>
              <a:t> </a:t>
            </a:r>
            <a:r>
              <a:rPr lang="es" sz="1800" err="1">
                <a:solidFill>
                  <a:srgbClr val="F3F3F3"/>
                </a:solidFill>
              </a:rPr>
              <a:t>platform</a:t>
            </a:r>
            <a:endParaRPr lang="es" sz="1800" err="1"/>
          </a:p>
        </p:txBody>
      </p:sp>
      <p:sp>
        <p:nvSpPr>
          <p:cNvPr id="4" name="TextBox 3">
            <a:extLst>
              <a:ext uri="{FF2B5EF4-FFF2-40B4-BE49-F238E27FC236}">
                <a16:creationId xmlns:a16="http://schemas.microsoft.com/office/drawing/2014/main" id="{939C9A61-68E5-4728-9856-FBD09144E604}"/>
              </a:ext>
            </a:extLst>
          </p:cNvPr>
          <p:cNvSpPr txBox="1"/>
          <p:nvPr/>
        </p:nvSpPr>
        <p:spPr>
          <a:xfrm>
            <a:off x="3247465" y="1838885"/>
            <a:ext cx="27163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Source Code Pro Light"/>
              </a:rPr>
              <a:t>Aim for </a:t>
            </a:r>
            <a:r>
              <a:rPr lang="en-US" sz="1200" u="sng">
                <a:solidFill>
                  <a:schemeClr val="bg1"/>
                </a:solidFill>
                <a:latin typeface="Source Code Pro Light"/>
              </a:rPr>
              <a:t>intelligent platform</a:t>
            </a:r>
          </a:p>
          <a:p>
            <a:endParaRPr lang="en-US" sz="1200" u="sng">
              <a:solidFill>
                <a:schemeClr val="bg1"/>
              </a:solidFill>
              <a:latin typeface="Source Code Pro Light"/>
            </a:endParaRPr>
          </a:p>
          <a:p>
            <a:r>
              <a:rPr lang="en-US" sz="1200">
                <a:solidFill>
                  <a:schemeClr val="bg1"/>
                </a:solidFill>
                <a:latin typeface="Source Code Pro Light"/>
              </a:rPr>
              <a:t>E.g. </a:t>
            </a:r>
            <a:endParaRPr lang="en-US">
              <a:solidFill>
                <a:schemeClr val="bg1"/>
              </a:solidFill>
              <a:latin typeface="Source Code Pro Light"/>
            </a:endParaRPr>
          </a:p>
          <a:p>
            <a:r>
              <a:rPr lang="en-US" sz="1200">
                <a:solidFill>
                  <a:schemeClr val="bg1"/>
                </a:solidFill>
                <a:latin typeface="Source Code Pro Light"/>
              </a:rPr>
              <a:t>A sender/recipient entered a specific shipping or receiving address </a:t>
            </a:r>
            <a:r>
              <a:rPr lang="en-US" sz="1200">
                <a:solidFill>
                  <a:schemeClr val="accent6"/>
                </a:solidFill>
                <a:latin typeface="Source Code Pro Light"/>
              </a:rPr>
              <a:t>frequently</a:t>
            </a:r>
            <a:endParaRPr lang="en-US">
              <a:solidFill>
                <a:schemeClr val="accent6"/>
              </a:solidFill>
              <a:latin typeface="Source Code Pro Light"/>
            </a:endParaRPr>
          </a:p>
          <a:p>
            <a:endParaRPr lang="en-US" sz="1200"/>
          </a:p>
          <a:p>
            <a:r>
              <a:rPr lang="en-US" sz="1200">
                <a:solidFill>
                  <a:schemeClr val="bg1"/>
                </a:solidFill>
                <a:latin typeface="Source Code Pro Light"/>
              </a:rPr>
              <a:t>Ask the user set it to default address </a:t>
            </a:r>
            <a:endParaRPr lang="en-US">
              <a:solidFill>
                <a:schemeClr val="bg1"/>
              </a:solidFill>
              <a:latin typeface="Source Code Pro Light"/>
            </a:endParaRPr>
          </a:p>
          <a:p>
            <a:endParaRPr lang="en-US" sz="1200">
              <a:solidFill>
                <a:schemeClr val="bg1"/>
              </a:solidFill>
              <a:latin typeface="Source Code Pro Light"/>
            </a:endParaRPr>
          </a:p>
          <a:p>
            <a:r>
              <a:rPr lang="en-US" sz="1200">
                <a:solidFill>
                  <a:schemeClr val="bg1"/>
                </a:solidFill>
                <a:latin typeface="Source Code Pro Light"/>
              </a:rPr>
              <a:t>The chance that enter a wrong address </a:t>
            </a:r>
            <a:r>
              <a:rPr lang="en-US" sz="1200">
                <a:solidFill>
                  <a:schemeClr val="accent6"/>
                </a:solidFill>
                <a:latin typeface="Source Code Pro Light"/>
              </a:rPr>
              <a:t>decreases</a:t>
            </a:r>
            <a:endParaRPr lang="en-US" sz="1200">
              <a:solidFill>
                <a:schemeClr val="accent6"/>
              </a:solidFill>
              <a:latin typeface="Source Code Pro Light"/>
              <a:cs typeface="Times New Roman"/>
            </a:endParaRPr>
          </a:p>
        </p:txBody>
      </p:sp>
      <p:sp>
        <p:nvSpPr>
          <p:cNvPr id="5" name="Arrow: Right 4">
            <a:extLst>
              <a:ext uri="{FF2B5EF4-FFF2-40B4-BE49-F238E27FC236}">
                <a16:creationId xmlns:a16="http://schemas.microsoft.com/office/drawing/2014/main" id="{01EEAB95-A855-4729-894E-6477388912FC}"/>
              </a:ext>
            </a:extLst>
          </p:cNvPr>
          <p:cNvSpPr/>
          <p:nvPr/>
        </p:nvSpPr>
        <p:spPr>
          <a:xfrm rot="5400000">
            <a:off x="4297947" y="3351410"/>
            <a:ext cx="201707" cy="161366"/>
          </a:xfrm>
          <a:prstGeom prst="rightArrow">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FF24591E-66BC-45EF-B3CE-220A9FB3EF13}"/>
              </a:ext>
            </a:extLst>
          </p:cNvPr>
          <p:cNvSpPr/>
          <p:nvPr/>
        </p:nvSpPr>
        <p:spPr>
          <a:xfrm rot="5400000">
            <a:off x="4297947" y="3916186"/>
            <a:ext cx="201707" cy="161366"/>
          </a:xfrm>
          <a:prstGeom prst="rightArrow">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85;p35">
            <a:extLst>
              <a:ext uri="{FF2B5EF4-FFF2-40B4-BE49-F238E27FC236}">
                <a16:creationId xmlns:a16="http://schemas.microsoft.com/office/drawing/2014/main" id="{41BD5062-7B7E-4A1F-99AA-E1270DB47364}"/>
              </a:ext>
            </a:extLst>
          </p:cNvPr>
          <p:cNvSpPr/>
          <p:nvPr/>
        </p:nvSpPr>
        <p:spPr>
          <a:xfrm>
            <a:off x="6187893" y="1211673"/>
            <a:ext cx="358252" cy="498434"/>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2;p35">
            <a:extLst>
              <a:ext uri="{FF2B5EF4-FFF2-40B4-BE49-F238E27FC236}">
                <a16:creationId xmlns:a16="http://schemas.microsoft.com/office/drawing/2014/main" id="{8A775F31-D6ED-4073-9C47-BE172843C311}"/>
              </a:ext>
            </a:extLst>
          </p:cNvPr>
          <p:cNvSpPr txBox="1">
            <a:spLocks/>
          </p:cNvSpPr>
          <p:nvPr/>
        </p:nvSpPr>
        <p:spPr>
          <a:xfrm>
            <a:off x="6608786" y="1286357"/>
            <a:ext cx="238510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r>
              <a:rPr lang="es" sz="1800" err="1"/>
              <a:t>Cooperate</a:t>
            </a:r>
            <a:r>
              <a:rPr lang="es" sz="1800"/>
              <a:t> </a:t>
            </a:r>
            <a:r>
              <a:rPr lang="es" sz="1800" err="1"/>
              <a:t>with</a:t>
            </a:r>
            <a:r>
              <a:rPr lang="es" sz="1800"/>
              <a:t> </a:t>
            </a:r>
            <a:r>
              <a:rPr lang="es" sz="1800" err="1"/>
              <a:t>bank</a:t>
            </a:r>
          </a:p>
        </p:txBody>
      </p:sp>
      <p:sp>
        <p:nvSpPr>
          <p:cNvPr id="7" name="Google Shape;883;p35">
            <a:extLst>
              <a:ext uri="{FF2B5EF4-FFF2-40B4-BE49-F238E27FC236}">
                <a16:creationId xmlns:a16="http://schemas.microsoft.com/office/drawing/2014/main" id="{E1D2E201-F7D8-4B0C-AEE8-26455D82CC39}"/>
              </a:ext>
            </a:extLst>
          </p:cNvPr>
          <p:cNvSpPr txBox="1">
            <a:spLocks/>
          </p:cNvSpPr>
          <p:nvPr/>
        </p:nvSpPr>
        <p:spPr>
          <a:xfrm>
            <a:off x="6019373" y="1831044"/>
            <a:ext cx="2584284" cy="2613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152400" indent="0">
              <a:lnSpc>
                <a:spcPct val="100000"/>
              </a:lnSpc>
              <a:buNone/>
            </a:pPr>
            <a:r>
              <a:rPr lang="en-US">
                <a:sym typeface="Source Code Pro"/>
              </a:rPr>
              <a:t>Include </a:t>
            </a:r>
            <a:r>
              <a:rPr lang="en-US" u="sng">
                <a:sym typeface="Source Code Pro"/>
              </a:rPr>
              <a:t>incorporating banks</a:t>
            </a:r>
            <a:endParaRPr lang="en-US" u="sng"/>
          </a:p>
          <a:p>
            <a:pPr marL="152400" indent="0">
              <a:lnSpc>
                <a:spcPct val="100000"/>
              </a:lnSpc>
              <a:buNone/>
            </a:pPr>
            <a:endParaRPr lang="en-US">
              <a:cs typeface="Source Code Pro"/>
              <a:sym typeface="Source Code Pro"/>
            </a:endParaRPr>
          </a:p>
          <a:p>
            <a:pPr marL="152400" indent="0">
              <a:lnSpc>
                <a:spcPct val="100000"/>
              </a:lnSpc>
              <a:buNone/>
            </a:pPr>
            <a:r>
              <a:rPr lang="en-US">
                <a:cs typeface="Source Code Pro"/>
              </a:rPr>
              <a:t>Currency</a:t>
            </a:r>
            <a:endParaRPr lang="en-US">
              <a:cs typeface="Source Code Pro"/>
              <a:sym typeface="Source Code Pro"/>
            </a:endParaRPr>
          </a:p>
          <a:p>
            <a:pPr marL="152400" indent="0">
              <a:lnSpc>
                <a:spcPct val="100000"/>
              </a:lnSpc>
              <a:buNone/>
            </a:pPr>
            <a:endParaRPr lang="en-US">
              <a:cs typeface="Source Code Pro"/>
              <a:sym typeface="Source Code Pro"/>
            </a:endParaRPr>
          </a:p>
          <a:p>
            <a:pPr>
              <a:lnSpc>
                <a:spcPct val="100000"/>
              </a:lnSpc>
              <a:buFont typeface="Arial"/>
              <a:buChar char="•"/>
            </a:pPr>
            <a:r>
              <a:rPr lang="en-US">
                <a:cs typeface="Source Code Pro"/>
                <a:sym typeface="Source Code Pro"/>
              </a:rPr>
              <a:t>More users can </a:t>
            </a:r>
            <a:r>
              <a:rPr lang="en-US">
                <a:solidFill>
                  <a:schemeClr val="accent6"/>
                </a:solidFill>
                <a:cs typeface="Source Code Pro"/>
                <a:sym typeface="Source Code Pro"/>
              </a:rPr>
              <a:t>charge</a:t>
            </a:r>
            <a:r>
              <a:rPr lang="en-US">
                <a:cs typeface="Source Code Pro"/>
                <a:sym typeface="Source Code Pro"/>
              </a:rPr>
              <a:t> their wallet by their default currency in bank</a:t>
            </a:r>
            <a:endParaRPr lang="es">
              <a:cs typeface="Source Code Pro"/>
            </a:endParaRPr>
          </a:p>
          <a:p>
            <a:pPr marL="152400" indent="0">
              <a:lnSpc>
                <a:spcPct val="100000"/>
              </a:lnSpc>
              <a:buNone/>
            </a:pPr>
            <a:endParaRPr lang="en-US">
              <a:cs typeface="Source Code Pro"/>
            </a:endParaRPr>
          </a:p>
          <a:p>
            <a:pPr marL="323850" indent="-171450">
              <a:lnSpc>
                <a:spcPct val="100000"/>
              </a:lnSpc>
              <a:buFont typeface="Wingdings"/>
              <a:buChar char="Ø"/>
            </a:pPr>
            <a:r>
              <a:rPr lang="en-US">
                <a:cs typeface="SimSun"/>
                <a:sym typeface="Source Code Pro"/>
              </a:rPr>
              <a:t>Our application can be </a:t>
            </a:r>
            <a:r>
              <a:rPr lang="en-US">
                <a:solidFill>
                  <a:schemeClr val="accent6"/>
                </a:solidFill>
                <a:cs typeface="SimSun"/>
                <a:sym typeface="Source Code Pro"/>
              </a:rPr>
              <a:t>universalized</a:t>
            </a:r>
            <a:r>
              <a:rPr lang="en-US">
                <a:cs typeface="SimSun"/>
                <a:sym typeface="Source Code Pro"/>
              </a:rPr>
              <a:t> in our society</a:t>
            </a:r>
            <a:endParaRPr lang="es">
              <a:cs typeface="SimSun"/>
            </a:endParaRPr>
          </a:p>
        </p:txBody>
      </p:sp>
    </p:spTree>
    <p:extLst>
      <p:ext uri="{BB962C8B-B14F-4D97-AF65-F5344CB8AC3E}">
        <p14:creationId xmlns:p14="http://schemas.microsoft.com/office/powerpoint/2010/main" val="2045221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35"/>
          <p:cNvSpPr txBox="1">
            <a:spLocks noGrp="1"/>
          </p:cNvSpPr>
          <p:nvPr>
            <p:ph type="ctrTitle"/>
          </p:nvPr>
        </p:nvSpPr>
        <p:spPr>
          <a:xfrm>
            <a:off x="2217738" y="312755"/>
            <a:ext cx="4204651" cy="498434"/>
          </a:xfrm>
          <a:prstGeom prst="rect">
            <a:avLst/>
          </a:prstGeom>
        </p:spPr>
        <p:txBody>
          <a:bodyPr spcFirstLastPara="1" wrap="square" lIns="91425" tIns="91425" rIns="91425" bIns="91425" anchor="b" anchorCtr="0">
            <a:noAutofit/>
          </a:bodyPr>
          <a:lstStyle/>
          <a:p>
            <a:r>
              <a:rPr lang="es">
                <a:solidFill>
                  <a:schemeClr val="lt2"/>
                </a:solidFill>
              </a:rPr>
              <a:t>Future Extension and Plan</a:t>
            </a:r>
            <a:endParaRPr lang="en-US">
              <a:solidFill>
                <a:schemeClr val="lt2"/>
              </a:solidFill>
            </a:endParaRPr>
          </a:p>
        </p:txBody>
      </p:sp>
      <p:sp>
        <p:nvSpPr>
          <p:cNvPr id="882" name="Google Shape;882;p35"/>
          <p:cNvSpPr txBox="1">
            <a:spLocks noGrp="1"/>
          </p:cNvSpPr>
          <p:nvPr>
            <p:ph type="ctrTitle" idx="4294967295"/>
          </p:nvPr>
        </p:nvSpPr>
        <p:spPr>
          <a:xfrm>
            <a:off x="818314" y="1066723"/>
            <a:ext cx="3917033" cy="644700"/>
          </a:xfrm>
          <a:prstGeom prst="rect">
            <a:avLst/>
          </a:prstGeom>
        </p:spPr>
        <p:txBody>
          <a:bodyPr spcFirstLastPara="1" wrap="square" lIns="91425" tIns="91425" rIns="91425" bIns="91425" anchor="t" anchorCtr="0">
            <a:noAutofit/>
          </a:bodyPr>
          <a:lstStyle/>
          <a:p>
            <a:r>
              <a:rPr lang="es" sz="1800"/>
              <a:t>Promote company-to-company (</a:t>
            </a:r>
            <a:r>
              <a:rPr lang="en-US" altLang="zh-CN" sz="1800">
                <a:cs typeface="Source Code Pro"/>
                <a:sym typeface="Source Code Pro"/>
              </a:rPr>
              <a:t>specific industry)</a:t>
            </a:r>
            <a:r>
              <a:rPr lang="es" sz="1800"/>
              <a:t> 🌟</a:t>
            </a:r>
          </a:p>
        </p:txBody>
      </p:sp>
      <p:sp>
        <p:nvSpPr>
          <p:cNvPr id="883" name="Google Shape;883;p35"/>
          <p:cNvSpPr txBox="1">
            <a:spLocks noGrp="1"/>
          </p:cNvSpPr>
          <p:nvPr>
            <p:ph type="subTitle" idx="4294967295"/>
          </p:nvPr>
        </p:nvSpPr>
        <p:spPr>
          <a:xfrm>
            <a:off x="161666" y="1618131"/>
            <a:ext cx="3969328" cy="3030053"/>
          </a:xfrm>
          <a:prstGeom prst="rect">
            <a:avLst/>
          </a:prstGeom>
        </p:spPr>
        <p:txBody>
          <a:bodyPr spcFirstLastPara="1" wrap="square" lIns="91425" tIns="91425" rIns="91425" bIns="91425" anchor="t" anchorCtr="0">
            <a:noAutofit/>
          </a:bodyPr>
          <a:lstStyle/>
          <a:p>
            <a:pPr marL="152400" indent="0">
              <a:lnSpc>
                <a:spcPct val="100000"/>
              </a:lnSpc>
              <a:buNone/>
            </a:pPr>
            <a:r>
              <a:rPr lang="en-US">
                <a:cs typeface="Source Code Pro"/>
                <a:sym typeface="Source Code Pro"/>
              </a:rPr>
              <a:t>Not only </a:t>
            </a:r>
            <a:r>
              <a:rPr lang="en-US" u="sng">
                <a:cs typeface="Source Code Pro"/>
                <a:sym typeface="Source Code Pro"/>
              </a:rPr>
              <a:t>JUST 'one-to one'</a:t>
            </a:r>
            <a:r>
              <a:rPr lang="en-US">
                <a:cs typeface="Source Code Pro"/>
                <a:sym typeface="Source Code Pro"/>
              </a:rPr>
              <a:t> service </a:t>
            </a:r>
          </a:p>
          <a:p>
            <a:pPr marL="152400" indent="0">
              <a:lnSpc>
                <a:spcPct val="100000"/>
              </a:lnSpc>
              <a:buNone/>
            </a:pPr>
            <a:endParaRPr lang="en-US">
              <a:cs typeface="Source Code Pro"/>
              <a:sym typeface="Source Code Pro"/>
            </a:endParaRPr>
          </a:p>
          <a:p>
            <a:pPr marL="152400" indent="0">
              <a:lnSpc>
                <a:spcPct val="100000"/>
              </a:lnSpc>
              <a:buNone/>
            </a:pPr>
            <a:r>
              <a:rPr lang="en-US">
                <a:cs typeface="Source Code Pro"/>
                <a:sym typeface="Source Code Pro"/>
              </a:rPr>
              <a:t>E.g. Insurance industry (AIA, Manulife)</a:t>
            </a:r>
            <a:endParaRPr lang="en-US">
              <a:cs typeface="Source Code Pro"/>
            </a:endParaRPr>
          </a:p>
          <a:p>
            <a:pPr marL="152400" indent="0">
              <a:lnSpc>
                <a:spcPct val="100000"/>
              </a:lnSpc>
              <a:buNone/>
            </a:pPr>
            <a:endParaRPr lang="en-US">
              <a:cs typeface="Source Code Pro"/>
              <a:sym typeface="Source Code Pro"/>
            </a:endParaRPr>
          </a:p>
          <a:p>
            <a:pPr>
              <a:lnSpc>
                <a:spcPct val="100000"/>
              </a:lnSpc>
            </a:pPr>
            <a:r>
              <a:rPr lang="en-US">
                <a:cs typeface="Source Code Pro"/>
                <a:sym typeface="Source Code Pro"/>
              </a:rPr>
              <a:t>Cooperated project</a:t>
            </a:r>
          </a:p>
          <a:p>
            <a:pPr>
              <a:lnSpc>
                <a:spcPct val="100000"/>
              </a:lnSpc>
            </a:pPr>
            <a:endParaRPr lang="en-US">
              <a:cs typeface="Source Code Pro"/>
              <a:sym typeface="Source Code Pro"/>
            </a:endParaRPr>
          </a:p>
          <a:p>
            <a:pPr>
              <a:lnSpc>
                <a:spcPct val="100000"/>
              </a:lnSpc>
              <a:buFont typeface="Wingdings"/>
              <a:buChar char="Ø"/>
            </a:pPr>
            <a:r>
              <a:rPr lang="en-US">
                <a:cs typeface="Source Code Pro"/>
                <a:sym typeface="Source Code Pro"/>
              </a:rPr>
              <a:t>Needed to share some</a:t>
            </a:r>
            <a:r>
              <a:rPr lang="en-US">
                <a:solidFill>
                  <a:schemeClr val="accent6"/>
                </a:solidFill>
                <a:cs typeface="Source Code Pro"/>
                <a:sym typeface="Source Code Pro"/>
              </a:rPr>
              <a:t> internal data</a:t>
            </a:r>
            <a:r>
              <a:rPr lang="en-US">
                <a:cs typeface="Source Code Pro"/>
                <a:sym typeface="Source Code Pro"/>
              </a:rPr>
              <a:t> with </a:t>
            </a:r>
            <a:r>
              <a:rPr lang="en-US">
                <a:solidFill>
                  <a:schemeClr val="accent6"/>
                </a:solidFill>
                <a:cs typeface="Source Code Pro"/>
                <a:sym typeface="Source Code Pro"/>
              </a:rPr>
              <a:t>adequate transparency</a:t>
            </a:r>
            <a:endParaRPr lang="en-US">
              <a:solidFill>
                <a:schemeClr val="accent6"/>
              </a:solidFill>
              <a:cs typeface="Source Code Pro"/>
            </a:endParaRPr>
          </a:p>
          <a:p>
            <a:pPr>
              <a:lnSpc>
                <a:spcPct val="100000"/>
              </a:lnSpc>
            </a:pPr>
            <a:endParaRPr lang="en-US">
              <a:cs typeface="Source Code Pro"/>
              <a:sym typeface="Source Code Pro"/>
            </a:endParaRPr>
          </a:p>
          <a:p>
            <a:pPr>
              <a:lnSpc>
                <a:spcPct val="100000"/>
              </a:lnSpc>
            </a:pPr>
            <a:r>
              <a:rPr lang="en-US">
                <a:cs typeface="Source Code Pro"/>
                <a:sym typeface="Source Code Pro"/>
              </a:rPr>
              <a:t>We can open the network to </a:t>
            </a:r>
            <a:r>
              <a:rPr lang="en-US">
                <a:solidFill>
                  <a:schemeClr val="accent6"/>
                </a:solidFill>
                <a:cs typeface="Source Code Pro"/>
                <a:sym typeface="Source Code Pro"/>
              </a:rPr>
              <a:t>both</a:t>
            </a:r>
            <a:r>
              <a:rPr lang="en-US">
                <a:cs typeface="Source Code Pro"/>
                <a:sym typeface="Source Code Pro"/>
              </a:rPr>
              <a:t> company</a:t>
            </a:r>
          </a:p>
          <a:p>
            <a:pPr marL="152400" indent="0">
              <a:lnSpc>
                <a:spcPct val="100000"/>
              </a:lnSpc>
              <a:buNone/>
            </a:pPr>
            <a:endParaRPr lang="en-US">
              <a:cs typeface="Source Code Pro"/>
            </a:endParaRPr>
          </a:p>
          <a:p>
            <a:pPr>
              <a:lnSpc>
                <a:spcPct val="100000"/>
              </a:lnSpc>
              <a:buFont typeface="Wingdings"/>
              <a:buChar char="Ø"/>
            </a:pPr>
            <a:r>
              <a:rPr lang="en-US">
                <a:solidFill>
                  <a:schemeClr val="accent6"/>
                </a:solidFill>
                <a:cs typeface="Source Code Pro"/>
                <a:sym typeface="Source Code Pro"/>
              </a:rPr>
              <a:t>All the staffs</a:t>
            </a:r>
            <a:r>
              <a:rPr lang="en-US">
                <a:cs typeface="Source Code Pro"/>
                <a:sym typeface="Source Code Pro"/>
              </a:rPr>
              <a:t> will be able to access and collect some public data</a:t>
            </a:r>
            <a:endParaRPr lang="en-US">
              <a:cs typeface="SimSun"/>
            </a:endParaRPr>
          </a:p>
        </p:txBody>
      </p:sp>
      <p:grpSp>
        <p:nvGrpSpPr>
          <p:cNvPr id="884" name="Google Shape;884;p35"/>
          <p:cNvGrpSpPr/>
          <p:nvPr/>
        </p:nvGrpSpPr>
        <p:grpSpPr>
          <a:xfrm>
            <a:off x="397420" y="641012"/>
            <a:ext cx="480284" cy="842738"/>
            <a:chOff x="-821173" y="645850"/>
            <a:chExt cx="5029148" cy="8824476"/>
          </a:xfrm>
        </p:grpSpPr>
        <p:sp>
          <p:nvSpPr>
            <p:cNvPr id="885" name="Google Shape;885;p35"/>
            <p:cNvSpPr/>
            <p:nvPr/>
          </p:nvSpPr>
          <p:spPr>
            <a:xfrm>
              <a:off x="-821173" y="4251125"/>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84;p35">
            <a:extLst>
              <a:ext uri="{FF2B5EF4-FFF2-40B4-BE49-F238E27FC236}">
                <a16:creationId xmlns:a16="http://schemas.microsoft.com/office/drawing/2014/main" id="{D6C86D89-C822-43A7-8FC1-C94F9AC2A1F9}"/>
              </a:ext>
            </a:extLst>
          </p:cNvPr>
          <p:cNvGrpSpPr/>
          <p:nvPr/>
        </p:nvGrpSpPr>
        <p:grpSpPr>
          <a:xfrm>
            <a:off x="4906109" y="721691"/>
            <a:ext cx="358252" cy="815844"/>
            <a:chOff x="2135767" y="645850"/>
            <a:chExt cx="3751327" cy="8542864"/>
          </a:xfrm>
        </p:grpSpPr>
        <p:sp>
          <p:nvSpPr>
            <p:cNvPr id="11" name="Google Shape;885;p35">
              <a:extLst>
                <a:ext uri="{FF2B5EF4-FFF2-40B4-BE49-F238E27FC236}">
                  <a16:creationId xmlns:a16="http://schemas.microsoft.com/office/drawing/2014/main" id="{BAC6EFBF-DA9C-4E75-BDEB-097EA36E405C}"/>
                </a:ext>
              </a:extLst>
            </p:cNvPr>
            <p:cNvSpPr/>
            <p:nvPr/>
          </p:nvSpPr>
          <p:spPr>
            <a:xfrm>
              <a:off x="2135767" y="3969513"/>
              <a:ext cx="3751327" cy="5219201"/>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6;p35">
              <a:extLst>
                <a:ext uri="{FF2B5EF4-FFF2-40B4-BE49-F238E27FC236}">
                  <a16:creationId xmlns:a16="http://schemas.microsoft.com/office/drawing/2014/main" id="{A092FF00-FFCD-4737-8B85-EA990B1DDA8C}"/>
                </a:ext>
              </a:extLst>
            </p:cNvPr>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5">
              <a:extLst>
                <a:ext uri="{FF2B5EF4-FFF2-40B4-BE49-F238E27FC236}">
                  <a16:creationId xmlns:a16="http://schemas.microsoft.com/office/drawing/2014/main" id="{DF5CEA93-D87E-4CCA-B423-A1F9DD429C8E}"/>
                </a:ext>
              </a:extLst>
            </p:cNvPr>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82;p35">
            <a:extLst>
              <a:ext uri="{FF2B5EF4-FFF2-40B4-BE49-F238E27FC236}">
                <a16:creationId xmlns:a16="http://schemas.microsoft.com/office/drawing/2014/main" id="{C096FF74-630B-4304-87C5-AE21E9C85527}"/>
              </a:ext>
            </a:extLst>
          </p:cNvPr>
          <p:cNvSpPr txBox="1">
            <a:spLocks/>
          </p:cNvSpPr>
          <p:nvPr/>
        </p:nvSpPr>
        <p:spPr>
          <a:xfrm>
            <a:off x="5351656" y="1104822"/>
            <a:ext cx="2647321"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r>
              <a:rPr lang="es" sz="1800">
                <a:solidFill>
                  <a:srgbClr val="F3F3F3"/>
                </a:solidFill>
              </a:rPr>
              <a:t>Promote advanced express service</a:t>
            </a:r>
          </a:p>
        </p:txBody>
      </p:sp>
      <p:sp>
        <p:nvSpPr>
          <p:cNvPr id="6" name="Google Shape;883;p35">
            <a:extLst>
              <a:ext uri="{FF2B5EF4-FFF2-40B4-BE49-F238E27FC236}">
                <a16:creationId xmlns:a16="http://schemas.microsoft.com/office/drawing/2014/main" id="{93A11D85-151B-4896-A695-6E796A4161AA}"/>
              </a:ext>
            </a:extLst>
          </p:cNvPr>
          <p:cNvSpPr txBox="1">
            <a:spLocks/>
          </p:cNvSpPr>
          <p:nvPr/>
        </p:nvSpPr>
        <p:spPr>
          <a:xfrm>
            <a:off x="4735348" y="1615891"/>
            <a:ext cx="4204651" cy="2606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152400" indent="0">
              <a:lnSpc>
                <a:spcPct val="100000"/>
              </a:lnSpc>
              <a:buNone/>
            </a:pPr>
            <a:r>
              <a:rPr lang="en-US">
                <a:solidFill>
                  <a:schemeClr val="bg1"/>
                </a:solidFill>
              </a:rPr>
              <a:t>Apply to </a:t>
            </a:r>
            <a:r>
              <a:rPr lang="en-US" u="sng">
                <a:solidFill>
                  <a:schemeClr val="bg1"/>
                </a:solidFill>
              </a:rPr>
              <a:t>fresh ingredient</a:t>
            </a:r>
            <a:r>
              <a:rPr lang="en-US">
                <a:solidFill>
                  <a:schemeClr val="bg1"/>
                </a:solidFill>
              </a:rPr>
              <a:t> delivery service</a:t>
            </a:r>
            <a:endParaRPr lang="en-US" b="1" u="sng">
              <a:solidFill>
                <a:schemeClr val="bg1"/>
              </a:solidFill>
            </a:endParaRPr>
          </a:p>
          <a:p>
            <a:pPr marL="152400" indent="0">
              <a:lnSpc>
                <a:spcPct val="100000"/>
              </a:lnSpc>
              <a:buNone/>
            </a:pPr>
            <a:endParaRPr lang="en-US">
              <a:cs typeface="Source Code Pro"/>
            </a:endParaRPr>
          </a:p>
          <a:p>
            <a:pPr marL="152400" indent="0">
              <a:lnSpc>
                <a:spcPct val="100000"/>
              </a:lnSpc>
              <a:buNone/>
            </a:pPr>
            <a:r>
              <a:rPr lang="en-US">
                <a:solidFill>
                  <a:schemeClr val="bg1"/>
                </a:solidFill>
                <a:cs typeface="Source Code Pro"/>
              </a:rPr>
              <a:t>Fresh ingredients</a:t>
            </a:r>
          </a:p>
          <a:p>
            <a:pPr marL="152400" indent="0">
              <a:lnSpc>
                <a:spcPct val="100000"/>
              </a:lnSpc>
              <a:buNone/>
            </a:pPr>
            <a:endParaRPr lang="en-US">
              <a:solidFill>
                <a:schemeClr val="bg1"/>
              </a:solidFill>
              <a:cs typeface="Source Code Pro"/>
              <a:sym typeface="Source Code Pro"/>
            </a:endParaRPr>
          </a:p>
          <a:p>
            <a:pPr>
              <a:lnSpc>
                <a:spcPct val="100000"/>
              </a:lnSpc>
            </a:pPr>
            <a:r>
              <a:rPr lang="en-US">
                <a:solidFill>
                  <a:schemeClr val="bg1"/>
                </a:solidFill>
                <a:cs typeface="Source Code Pro"/>
              </a:rPr>
              <a:t>Organic ingredient</a:t>
            </a:r>
          </a:p>
          <a:p>
            <a:pPr>
              <a:lnSpc>
                <a:spcPct val="100000"/>
              </a:lnSpc>
            </a:pPr>
            <a:r>
              <a:rPr lang="en-US">
                <a:solidFill>
                  <a:schemeClr val="bg1"/>
                </a:solidFill>
                <a:cs typeface="Source Code Pro"/>
              </a:rPr>
              <a:t>Ingredient without preservative</a:t>
            </a:r>
          </a:p>
          <a:p>
            <a:pPr>
              <a:lnSpc>
                <a:spcPct val="100000"/>
              </a:lnSpc>
              <a:buFont typeface="Wingdings"/>
              <a:buChar char="Ø"/>
            </a:pPr>
            <a:r>
              <a:rPr lang="en-US">
                <a:solidFill>
                  <a:schemeClr val="bg1"/>
                </a:solidFill>
                <a:cs typeface="Source Code Pro"/>
              </a:rPr>
              <a:t>Easily to </a:t>
            </a:r>
            <a:r>
              <a:rPr lang="en-US">
                <a:solidFill>
                  <a:schemeClr val="accent6"/>
                </a:solidFill>
                <a:cs typeface="Source Code Pro"/>
              </a:rPr>
              <a:t>spoiled</a:t>
            </a:r>
          </a:p>
          <a:p>
            <a:pPr>
              <a:lnSpc>
                <a:spcPct val="100000"/>
              </a:lnSpc>
              <a:buFont typeface="Wingdings"/>
              <a:buChar char="Ø"/>
            </a:pPr>
            <a:r>
              <a:rPr lang="en-US">
                <a:solidFill>
                  <a:schemeClr val="accent6"/>
                </a:solidFill>
                <a:cs typeface="Source Code Pro"/>
              </a:rPr>
              <a:t>Food security</a:t>
            </a:r>
            <a:r>
              <a:rPr lang="en-US">
                <a:solidFill>
                  <a:schemeClr val="bg1"/>
                </a:solidFill>
                <a:cs typeface="Source Code Pro"/>
              </a:rPr>
              <a:t> problem</a:t>
            </a:r>
          </a:p>
          <a:p>
            <a:pPr>
              <a:lnSpc>
                <a:spcPct val="100000"/>
              </a:lnSpc>
            </a:pPr>
            <a:endParaRPr lang="en-US">
              <a:solidFill>
                <a:schemeClr val="bg1"/>
              </a:solidFill>
              <a:cs typeface="Source Code Pro"/>
            </a:endParaRPr>
          </a:p>
          <a:p>
            <a:pPr>
              <a:lnSpc>
                <a:spcPct val="100000"/>
              </a:lnSpc>
            </a:pPr>
            <a:r>
              <a:rPr lang="en-US">
                <a:solidFill>
                  <a:schemeClr val="bg1"/>
                </a:solidFill>
                <a:cs typeface="Source Code Pro"/>
              </a:rPr>
              <a:t>Our system record </a:t>
            </a:r>
            <a:r>
              <a:rPr lang="en-US">
                <a:solidFill>
                  <a:schemeClr val="accent6"/>
                </a:solidFill>
                <a:cs typeface="Source Code Pro"/>
              </a:rPr>
              <a:t>every stop</a:t>
            </a:r>
            <a:r>
              <a:rPr lang="en-US">
                <a:solidFill>
                  <a:schemeClr val="bg1"/>
                </a:solidFill>
                <a:cs typeface="Source Code Pro"/>
              </a:rPr>
              <a:t> of delivery</a:t>
            </a:r>
          </a:p>
          <a:p>
            <a:pPr>
              <a:lnSpc>
                <a:spcPct val="100000"/>
              </a:lnSpc>
            </a:pPr>
            <a:r>
              <a:rPr lang="en-US">
                <a:solidFill>
                  <a:schemeClr val="accent6"/>
                </a:solidFill>
                <a:cs typeface="Source Code Pro"/>
              </a:rPr>
              <a:t>Real time journey</a:t>
            </a:r>
            <a:r>
              <a:rPr lang="en-US">
                <a:solidFill>
                  <a:schemeClr val="bg1"/>
                </a:solidFill>
                <a:cs typeface="Source Code Pro"/>
              </a:rPr>
              <a:t> </a:t>
            </a:r>
          </a:p>
          <a:p>
            <a:pPr>
              <a:lnSpc>
                <a:spcPct val="100000"/>
              </a:lnSpc>
            </a:pPr>
            <a:r>
              <a:rPr lang="en-US">
                <a:solidFill>
                  <a:schemeClr val="bg1"/>
                </a:solidFill>
                <a:cs typeface="Source Code Pro"/>
              </a:rPr>
              <a:t>Able to </a:t>
            </a:r>
            <a:r>
              <a:rPr lang="en-US">
                <a:solidFill>
                  <a:schemeClr val="accent6"/>
                </a:solidFill>
                <a:cs typeface="Source Code Pro"/>
              </a:rPr>
              <a:t>trace back</a:t>
            </a:r>
            <a:r>
              <a:rPr lang="en-US">
                <a:solidFill>
                  <a:schemeClr val="bg1"/>
                </a:solidFill>
                <a:cs typeface="Source Code Pro"/>
              </a:rPr>
              <a:t> if there is any problem happened</a:t>
            </a:r>
          </a:p>
          <a:p>
            <a:pPr>
              <a:lnSpc>
                <a:spcPct val="100000"/>
              </a:lnSpc>
              <a:buFont typeface="Wingdings"/>
              <a:buChar char="Ø"/>
            </a:pPr>
            <a:endParaRPr lang="en-US">
              <a:solidFill>
                <a:schemeClr val="bg1"/>
              </a:solidFill>
              <a:cs typeface="Source Code Pro"/>
            </a:endParaRPr>
          </a:p>
        </p:txBody>
      </p:sp>
    </p:spTree>
    <p:extLst>
      <p:ext uri="{BB962C8B-B14F-4D97-AF65-F5344CB8AC3E}">
        <p14:creationId xmlns:p14="http://schemas.microsoft.com/office/powerpoint/2010/main" val="4256300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30"/>
          <p:cNvGrpSpPr/>
          <p:nvPr/>
        </p:nvGrpSpPr>
        <p:grpSpPr>
          <a:xfrm rot="10800000">
            <a:off x="-50369" y="769647"/>
            <a:ext cx="5773827" cy="1320238"/>
            <a:chOff x="2735900" y="3141850"/>
            <a:chExt cx="4615000" cy="1024950"/>
          </a:xfrm>
        </p:grpSpPr>
        <p:sp>
          <p:nvSpPr>
            <p:cNvPr id="792" name="Google Shape;792;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24</a:t>
            </a:fld>
            <a:endParaRPr/>
          </a:p>
        </p:txBody>
      </p:sp>
      <p:sp>
        <p:nvSpPr>
          <p:cNvPr id="796" name="Google Shape;796;p30"/>
          <p:cNvSpPr txBox="1">
            <a:spLocks noGrp="1"/>
          </p:cNvSpPr>
          <p:nvPr>
            <p:ph type="title"/>
          </p:nvPr>
        </p:nvSpPr>
        <p:spPr>
          <a:xfrm>
            <a:off x="1224134" y="1554154"/>
            <a:ext cx="4499324"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3F3F3"/>
                </a:solidFill>
              </a:rPr>
              <a:t>5  Potential Challenges and Impact</a:t>
            </a:r>
          </a:p>
        </p:txBody>
      </p:sp>
      <p:pic>
        <p:nvPicPr>
          <p:cNvPr id="797" name="Google Shape;797;p30"/>
          <p:cNvPicPr preferRelativeResize="0"/>
          <p:nvPr/>
        </p:nvPicPr>
        <p:blipFill>
          <a:blip r:embed="rId3">
            <a:alphaModFix/>
          </a:blip>
          <a:stretch>
            <a:fillRect/>
          </a:stretch>
        </p:blipFill>
        <p:spPr>
          <a:xfrm rot="5400000" flipH="1">
            <a:off x="5427375" y="1822125"/>
            <a:ext cx="3371849" cy="1737400"/>
          </a:xfrm>
          <a:prstGeom prst="rect">
            <a:avLst/>
          </a:prstGeom>
          <a:noFill/>
          <a:ln>
            <a:noFill/>
          </a:ln>
        </p:spPr>
      </p:pic>
    </p:spTree>
    <p:extLst>
      <p:ext uri="{BB962C8B-B14F-4D97-AF65-F5344CB8AC3E}">
        <p14:creationId xmlns:p14="http://schemas.microsoft.com/office/powerpoint/2010/main" val="772390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8"/>
        <p:cNvGrpSpPr/>
        <p:nvPr/>
      </p:nvGrpSpPr>
      <p:grpSpPr>
        <a:xfrm>
          <a:off x="0" y="0"/>
          <a:ext cx="0" cy="0"/>
          <a:chOff x="0" y="0"/>
          <a:chExt cx="0" cy="0"/>
        </a:xfrm>
      </p:grpSpPr>
      <p:sp>
        <p:nvSpPr>
          <p:cNvPr id="970" name="Google Shape;970;p38"/>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2800">
                <a:solidFill>
                  <a:srgbClr val="F3F3F3"/>
                </a:solidFill>
              </a:rPr>
              <a:t>Potential Impact of the Project</a:t>
            </a:r>
            <a:endParaRPr lang="zh-CN" altLang="en-US" sz="2800">
              <a:solidFill>
                <a:srgbClr val="F3F3F3"/>
              </a:solidFill>
            </a:endParaRPr>
          </a:p>
        </p:txBody>
      </p:sp>
      <p:sp>
        <p:nvSpPr>
          <p:cNvPr id="5" name="Google Shape;802;p31">
            <a:extLst>
              <a:ext uri="{FF2B5EF4-FFF2-40B4-BE49-F238E27FC236}">
                <a16:creationId xmlns:a16="http://schemas.microsoft.com/office/drawing/2014/main" id="{AE3121BD-4758-4181-830D-AF8F732720B1}"/>
              </a:ext>
            </a:extLst>
          </p:cNvPr>
          <p:cNvSpPr txBox="1">
            <a:spLocks/>
          </p:cNvSpPr>
          <p:nvPr/>
        </p:nvSpPr>
        <p:spPr>
          <a:xfrm>
            <a:off x="3046981" y="1043475"/>
            <a:ext cx="5708700" cy="3078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4800">
              <a:lnSpc>
                <a:spcPct val="250000"/>
              </a:lnSpc>
              <a:buClr>
                <a:srgbClr val="FFFFFF"/>
              </a:buClr>
              <a:buSzPts val="1200"/>
              <a:buFont typeface="Source Code Pro"/>
              <a:buChar char="●"/>
            </a:pPr>
            <a:r>
              <a:rPr lang="en-US" dirty="0">
                <a:solidFill>
                  <a:srgbClr val="FFFFFF"/>
                </a:solidFill>
                <a:latin typeface="Source Code Pro"/>
                <a:ea typeface="Source Code Pro"/>
                <a:cs typeface="Source Code Pro"/>
                <a:sym typeface="Source Code Pro"/>
              </a:rPr>
              <a:t>Normalize the Fee of the Delivery</a:t>
            </a:r>
          </a:p>
          <a:p>
            <a:pPr marL="457200" indent="-304800">
              <a:lnSpc>
                <a:spcPct val="250000"/>
              </a:lnSpc>
              <a:buClr>
                <a:srgbClr val="FFFFFF"/>
              </a:buClr>
              <a:buSzPts val="1200"/>
              <a:buFont typeface="Source Code Pro"/>
              <a:buChar char="●"/>
            </a:pPr>
            <a:r>
              <a:rPr lang="en-US" dirty="0">
                <a:solidFill>
                  <a:srgbClr val="FFFFFF"/>
                </a:solidFill>
                <a:latin typeface="Source Code Pro"/>
                <a:ea typeface="Source Code Pro"/>
                <a:cs typeface="Source Code Pro"/>
                <a:sym typeface="Source Code Pro"/>
              </a:rPr>
              <a:t>Make the Speed of Delivery Faster</a:t>
            </a:r>
          </a:p>
          <a:p>
            <a:pPr marL="457200" indent="-304800">
              <a:lnSpc>
                <a:spcPct val="250000"/>
              </a:lnSpc>
              <a:buClr>
                <a:srgbClr val="FFFFFF"/>
              </a:buClr>
              <a:buSzPts val="1200"/>
              <a:buFont typeface="Source Code Pro"/>
              <a:buChar char="●"/>
            </a:pPr>
            <a:r>
              <a:rPr lang="en-US" dirty="0">
                <a:solidFill>
                  <a:srgbClr val="FFFFFF"/>
                </a:solidFill>
                <a:latin typeface="Source Code Pro"/>
                <a:ea typeface="Source Code Pro"/>
                <a:sym typeface="Source Code Pro"/>
              </a:rPr>
              <a:t>Reduce the Delivering Mistakes </a:t>
            </a:r>
          </a:p>
          <a:p>
            <a:pPr marL="457200" indent="-304800">
              <a:lnSpc>
                <a:spcPct val="250000"/>
              </a:lnSpc>
              <a:buClr>
                <a:srgbClr val="FFFFFF"/>
              </a:buClr>
              <a:buSzPts val="1200"/>
              <a:buFont typeface="Source Code Pro"/>
              <a:buChar char="●"/>
            </a:pPr>
            <a:r>
              <a:rPr lang="en-US" dirty="0">
                <a:solidFill>
                  <a:srgbClr val="FFFFFF"/>
                </a:solidFill>
                <a:latin typeface="Source Code Pro"/>
                <a:ea typeface="Source Code Pro"/>
                <a:cs typeface="Source Code Pro"/>
                <a:sym typeface="Source Code Pro"/>
              </a:rPr>
              <a:t>Reduce the Risk of Modification</a:t>
            </a:r>
          </a:p>
          <a:p>
            <a:pPr marL="457200" indent="-304800">
              <a:lnSpc>
                <a:spcPct val="250000"/>
              </a:lnSpc>
              <a:buClr>
                <a:srgbClr val="FFFFFF"/>
              </a:buClr>
              <a:buSzPts val="1200"/>
              <a:buFont typeface="Source Code Pro"/>
              <a:buChar char="●"/>
            </a:pPr>
            <a:r>
              <a:rPr lang="en-US" dirty="0">
                <a:solidFill>
                  <a:srgbClr val="FFFFFF"/>
                </a:solidFill>
                <a:latin typeface="Source Code Pro"/>
                <a:ea typeface="Source Code Pro"/>
                <a:cs typeface="Source Code Pro"/>
                <a:sym typeface="Source Code Pro"/>
              </a:rPr>
              <a:t>Promote the Development of Other Industries</a:t>
            </a:r>
          </a:p>
          <a:p>
            <a:pPr marL="457200" indent="-304800">
              <a:lnSpc>
                <a:spcPct val="300000"/>
              </a:lnSpc>
              <a:buClr>
                <a:srgbClr val="FFFFFF"/>
              </a:buClr>
              <a:buSzPts val="1200"/>
              <a:buFont typeface="Source Code Pro"/>
              <a:buChar char="●"/>
            </a:pPr>
            <a:endParaRPr lang="en-US" dirty="0">
              <a:solidFill>
                <a:srgbClr val="FFFFFF"/>
              </a:solidFill>
              <a:latin typeface="Source Code Pro"/>
              <a:ea typeface="Source Code Pro"/>
              <a:cs typeface="Source Code Pro"/>
              <a:sym typeface="Source Code Pro"/>
            </a:endParaRPr>
          </a:p>
          <a:p>
            <a:pPr marL="457200" indent="-304800">
              <a:lnSpc>
                <a:spcPct val="300000"/>
              </a:lnSpc>
              <a:buClr>
                <a:srgbClr val="FFFFFF"/>
              </a:buClr>
              <a:buSzPts val="1200"/>
              <a:buFont typeface="Source Code Pro"/>
              <a:buChar char="●"/>
            </a:pPr>
            <a:endParaRPr lang="en-US" dirty="0">
              <a:solidFill>
                <a:srgbClr val="FFFFFF"/>
              </a:solidFill>
              <a:latin typeface="Source Code Pro"/>
              <a:ea typeface="Source Code Pro"/>
              <a:cs typeface="Source Code Pro"/>
              <a:sym typeface="Source Code Pro"/>
            </a:endParaRPr>
          </a:p>
          <a:p>
            <a:pPr marL="914400"/>
            <a:r>
              <a:rPr lang="en-US" sz="1200" dirty="0">
                <a:solidFill>
                  <a:srgbClr val="FFFFFF"/>
                </a:solidFill>
                <a:latin typeface="Source Code Pro"/>
                <a:ea typeface="Source Code Pro"/>
                <a:cs typeface="Source Code Pro"/>
                <a:sym typeface="Source Code Pro"/>
              </a:rPr>
              <a:t> </a:t>
            </a:r>
            <a:endParaRPr lang="en-US" dirty="0">
              <a:solidFill>
                <a:srgbClr val="FFFFFF"/>
              </a:solidFill>
            </a:endParaRPr>
          </a:p>
        </p:txBody>
      </p:sp>
      <p:pic>
        <p:nvPicPr>
          <p:cNvPr id="6" name="Google Shape;670;p27">
            <a:extLst>
              <a:ext uri="{FF2B5EF4-FFF2-40B4-BE49-F238E27FC236}">
                <a16:creationId xmlns:a16="http://schemas.microsoft.com/office/drawing/2014/main" id="{A3499105-7D95-408C-8E14-52EF02D6E88F}"/>
              </a:ext>
            </a:extLst>
          </p:cNvPr>
          <p:cNvPicPr preferRelativeResize="0"/>
          <p:nvPr/>
        </p:nvPicPr>
        <p:blipFill>
          <a:blip r:embed="rId4">
            <a:alphaModFix/>
          </a:blip>
          <a:stretch>
            <a:fillRect/>
          </a:stretch>
        </p:blipFill>
        <p:spPr>
          <a:xfrm rot="-5400000">
            <a:off x="-531462" y="1852037"/>
            <a:ext cx="3371849" cy="1439425"/>
          </a:xfrm>
          <a:prstGeom prst="rect">
            <a:avLst/>
          </a:prstGeom>
          <a:noFill/>
          <a:ln>
            <a:noFill/>
          </a:ln>
        </p:spPr>
      </p:pic>
      <p:grpSp>
        <p:nvGrpSpPr>
          <p:cNvPr id="7" name="Google Shape;672;p27">
            <a:extLst>
              <a:ext uri="{FF2B5EF4-FFF2-40B4-BE49-F238E27FC236}">
                <a16:creationId xmlns:a16="http://schemas.microsoft.com/office/drawing/2014/main" id="{D9762B32-6602-4AA0-8679-A7A0657BB19B}"/>
              </a:ext>
            </a:extLst>
          </p:cNvPr>
          <p:cNvGrpSpPr/>
          <p:nvPr/>
        </p:nvGrpSpPr>
        <p:grpSpPr>
          <a:xfrm>
            <a:off x="2390057" y="3020126"/>
            <a:ext cx="6431926" cy="1654168"/>
            <a:chOff x="2735900" y="3141850"/>
            <a:chExt cx="4615000" cy="1024950"/>
          </a:xfrm>
        </p:grpSpPr>
        <p:sp>
          <p:nvSpPr>
            <p:cNvPr id="8" name="Google Shape;673;p27">
              <a:extLst>
                <a:ext uri="{FF2B5EF4-FFF2-40B4-BE49-F238E27FC236}">
                  <a16:creationId xmlns:a16="http://schemas.microsoft.com/office/drawing/2014/main" id="{B6E53123-E41F-4D16-91C1-EEE9521343D8}"/>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4;p27">
              <a:extLst>
                <a:ext uri="{FF2B5EF4-FFF2-40B4-BE49-F238E27FC236}">
                  <a16:creationId xmlns:a16="http://schemas.microsoft.com/office/drawing/2014/main" id="{70DF6A1C-008C-4B0B-981F-08C2B3FFF473}"/>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804;p31">
            <a:extLst>
              <a:ext uri="{FF2B5EF4-FFF2-40B4-BE49-F238E27FC236}">
                <a16:creationId xmlns:a16="http://schemas.microsoft.com/office/drawing/2014/main" id="{7958A863-08B3-4BB5-8512-B40A837E1846}"/>
              </a:ext>
            </a:extLst>
          </p:cNvPr>
          <p:cNvSpPr txBox="1">
            <a:spLocks/>
          </p:cNvSpPr>
          <p:nvPr/>
        </p:nvSpPr>
        <p:spPr>
          <a:xfrm>
            <a:off x="1755913" y="2104425"/>
            <a:ext cx="1347000" cy="95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pPr algn="ctr"/>
            <a:r>
              <a:rPr lang="en-US" sz="2000">
                <a:solidFill>
                  <a:srgbClr val="11FFFF"/>
                </a:solidFill>
              </a:rPr>
              <a:t>RCE</a:t>
            </a:r>
          </a:p>
          <a:p>
            <a:pPr algn="ctr"/>
            <a:r>
              <a:rPr lang="en-US" sz="2000">
                <a:solidFill>
                  <a:srgbClr val="11FFFF"/>
                </a:solidFill>
              </a:rPr>
              <a:t>Impact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4" name="Google Shape;1954;p48"/>
          <p:cNvSpPr txBox="1">
            <a:spLocks noGrp="1"/>
          </p:cNvSpPr>
          <p:nvPr>
            <p:ph type="ctrTitle"/>
          </p:nvPr>
        </p:nvSpPr>
        <p:spPr>
          <a:xfrm>
            <a:off x="1563394" y="1670588"/>
            <a:ext cx="23037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THANKS</a:t>
            </a:r>
            <a:endParaRPr/>
          </a:p>
        </p:txBody>
      </p:sp>
      <p:sp>
        <p:nvSpPr>
          <p:cNvPr id="1961" name="Google Shape;1961;p48"/>
          <p:cNvSpPr/>
          <p:nvPr/>
        </p:nvSpPr>
        <p:spPr>
          <a:xfrm rot="5400000">
            <a:off x="2254324" y="2359811"/>
            <a:ext cx="4635351"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3283627"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flipH="1">
            <a:off x="3284202"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4" name="Google Shape;1964;p48"/>
          <p:cNvCxnSpPr/>
          <p:nvPr/>
        </p:nvCxnSpPr>
        <p:spPr>
          <a:xfrm rot="10800000">
            <a:off x="1356300" y="1673547"/>
            <a:ext cx="0" cy="1369500"/>
          </a:xfrm>
          <a:prstGeom prst="straightConnector1">
            <a:avLst/>
          </a:prstGeom>
          <a:noFill/>
          <a:ln w="9525" cap="flat" cmpd="sng">
            <a:solidFill>
              <a:srgbClr val="11FFFF"/>
            </a:solidFill>
            <a:prstDash val="solid"/>
            <a:round/>
            <a:headEnd type="none" w="med" len="med"/>
            <a:tailEnd type="none" w="med" len="med"/>
          </a:ln>
        </p:spPr>
      </p:cxnSp>
      <p:sp>
        <p:nvSpPr>
          <p:cNvPr id="1965" name="Google Shape;1965;p48"/>
          <p:cNvSpPr/>
          <p:nvPr/>
        </p:nvSpPr>
        <p:spPr>
          <a:xfrm rot="-5400000">
            <a:off x="3856709" y="229593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rot="5400000">
            <a:off x="5094009" y="37034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4;p48">
            <a:extLst>
              <a:ext uri="{FF2B5EF4-FFF2-40B4-BE49-F238E27FC236}">
                <a16:creationId xmlns:a16="http://schemas.microsoft.com/office/drawing/2014/main" id="{192BCBF9-2F96-46B2-9CE3-D02E751CD30D}"/>
              </a:ext>
            </a:extLst>
          </p:cNvPr>
          <p:cNvSpPr txBox="1">
            <a:spLocks/>
          </p:cNvSpPr>
          <p:nvPr/>
        </p:nvSpPr>
        <p:spPr>
          <a:xfrm>
            <a:off x="5230519" y="3044569"/>
            <a:ext cx="2303700" cy="101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23"/>
          <p:cNvGrpSpPr/>
          <p:nvPr/>
        </p:nvGrpSpPr>
        <p:grpSpPr>
          <a:xfrm rot="10800000">
            <a:off x="-50369" y="769647"/>
            <a:ext cx="5773827" cy="1320238"/>
            <a:chOff x="2735900" y="3141850"/>
            <a:chExt cx="4615000" cy="1024950"/>
          </a:xfrm>
        </p:grpSpPr>
        <p:sp>
          <p:nvSpPr>
            <p:cNvPr id="514" name="Google Shape;514;p23"/>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23"/>
          <p:cNvSpPr txBox="1">
            <a:spLocks noGrp="1"/>
          </p:cNvSpPr>
          <p:nvPr>
            <p:ph type="subTitle" idx="1"/>
          </p:nvPr>
        </p:nvSpPr>
        <p:spPr>
          <a:xfrm>
            <a:off x="3361905" y="2457750"/>
            <a:ext cx="1792500" cy="78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000" err="1">
                <a:solidFill>
                  <a:srgbClr val="F3F3F3"/>
                </a:solidFill>
                <a:latin typeface="Teko Light"/>
                <a:ea typeface="Teko Light"/>
                <a:cs typeface="Teko Light"/>
                <a:sym typeface="Teko Light"/>
              </a:rPr>
              <a:t>Overview</a:t>
            </a:r>
            <a:endParaRPr sz="2000">
              <a:solidFill>
                <a:srgbClr val="F3F3F3"/>
              </a:solidFill>
              <a:latin typeface="Teko Light"/>
              <a:ea typeface="Teko Light"/>
              <a:cs typeface="Teko Light"/>
              <a:sym typeface="Teko Light"/>
            </a:endParaRPr>
          </a:p>
          <a:p>
            <a:pPr marL="0" indent="0">
              <a:lnSpc>
                <a:spcPct val="114999"/>
              </a:lnSpc>
              <a:spcBef>
                <a:spcPts val="1600"/>
              </a:spcBef>
            </a:pPr>
            <a:r>
              <a:rPr lang="es" sz="2000" err="1">
                <a:solidFill>
                  <a:srgbClr val="F3F3F3"/>
                </a:solidFill>
                <a:latin typeface="Teko Light"/>
                <a:cs typeface="Teko Light"/>
                <a:sym typeface="Teko Light"/>
              </a:rPr>
              <a:t>Industry</a:t>
            </a:r>
            <a:r>
              <a:rPr lang="es" sz="2000">
                <a:solidFill>
                  <a:srgbClr val="F3F3F3"/>
                </a:solidFill>
                <a:latin typeface="Teko Light"/>
                <a:cs typeface="Teko Light"/>
                <a:sym typeface="Teko Light"/>
              </a:rPr>
              <a:t> </a:t>
            </a:r>
            <a:r>
              <a:rPr lang="es" sz="2000" err="1">
                <a:solidFill>
                  <a:srgbClr val="F3F3F3"/>
                </a:solidFill>
                <a:latin typeface="Teko Light"/>
                <a:cs typeface="Teko Light"/>
                <a:sym typeface="Teko Light"/>
              </a:rPr>
              <a:t>Pain</a:t>
            </a:r>
            <a:r>
              <a:rPr lang="es" sz="2000">
                <a:solidFill>
                  <a:srgbClr val="F3F3F3"/>
                </a:solidFill>
                <a:latin typeface="Teko Light"/>
                <a:cs typeface="Teko Light"/>
                <a:sym typeface="Teko Light"/>
              </a:rPr>
              <a:t> Point</a:t>
            </a:r>
            <a:endParaRPr lang="es">
              <a:solidFill>
                <a:srgbClr val="F3F3F3"/>
              </a:solidFill>
              <a:cs typeface="Teko Light"/>
              <a:sym typeface="Teko Light"/>
            </a:endParaRPr>
          </a:p>
          <a:p>
            <a:pPr marL="0" indent="0">
              <a:lnSpc>
                <a:spcPct val="114999"/>
              </a:lnSpc>
              <a:spcBef>
                <a:spcPts val="1600"/>
              </a:spcBef>
            </a:pPr>
            <a:r>
              <a:rPr lang="es" sz="2000" err="1">
                <a:latin typeface="Teko Light"/>
                <a:cs typeface="Teko Light"/>
              </a:rPr>
              <a:t>Blockchain</a:t>
            </a:r>
            <a:r>
              <a:rPr lang="es" sz="2000">
                <a:latin typeface="Teko Light"/>
                <a:cs typeface="Teko Light"/>
              </a:rPr>
              <a:t> Framework</a:t>
            </a:r>
          </a:p>
          <a:p>
            <a:pPr marL="0" lvl="0" indent="0" algn="ctr" rtl="0">
              <a:spcBef>
                <a:spcPts val="1600"/>
              </a:spcBef>
              <a:spcAft>
                <a:spcPts val="1600"/>
              </a:spcAft>
              <a:buNone/>
            </a:pPr>
            <a:endParaRPr sz="1000">
              <a:solidFill>
                <a:srgbClr val="F3F3F3"/>
              </a:solidFill>
            </a:endParaRPr>
          </a:p>
        </p:txBody>
      </p:sp>
      <p:sp>
        <p:nvSpPr>
          <p:cNvPr id="517" name="Google Shape;517;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a:t>
            </a:fld>
            <a:endParaRPr/>
          </a:p>
        </p:txBody>
      </p:sp>
      <p:sp>
        <p:nvSpPr>
          <p:cNvPr id="518" name="Google Shape;518;p23"/>
          <p:cNvSpPr txBox="1">
            <a:spLocks noGrp="1"/>
          </p:cNvSpPr>
          <p:nvPr>
            <p:ph type="title"/>
          </p:nvPr>
        </p:nvSpPr>
        <p:spPr>
          <a:xfrm>
            <a:off x="1654977" y="1610114"/>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3F3F3"/>
                </a:solidFill>
              </a:rPr>
              <a:t>01    Introduction</a:t>
            </a:r>
            <a:endParaRPr>
              <a:solidFill>
                <a:srgbClr val="F3F3F3"/>
              </a:solidFill>
            </a:endParaRPr>
          </a:p>
        </p:txBody>
      </p:sp>
      <p:pic>
        <p:nvPicPr>
          <p:cNvPr id="519" name="Google Shape;519;p23"/>
          <p:cNvPicPr preferRelativeResize="0"/>
          <p:nvPr/>
        </p:nvPicPr>
        <p:blipFill>
          <a:blip r:embed="rId3">
            <a:alphaModFix/>
          </a:blip>
          <a:stretch>
            <a:fillRect/>
          </a:stretch>
        </p:blipFill>
        <p:spPr>
          <a:xfrm rot="5400000" flipH="1">
            <a:off x="5729925" y="1652625"/>
            <a:ext cx="3371849" cy="173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3"/>
        <p:cNvGrpSpPr/>
        <p:nvPr/>
      </p:nvGrpSpPr>
      <p:grpSpPr>
        <a:xfrm>
          <a:off x="0" y="0"/>
          <a:ext cx="0" cy="0"/>
          <a:chOff x="0" y="0"/>
          <a:chExt cx="0" cy="0"/>
        </a:xfrm>
      </p:grpSpPr>
      <p:pic>
        <p:nvPicPr>
          <p:cNvPr id="524" name="Google Shape;524;p24"/>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5" name="Google Shape;525;p24"/>
          <p:cNvSpPr txBox="1">
            <a:spLocks noGrp="1"/>
          </p:cNvSpPr>
          <p:nvPr>
            <p:ph type="subTitle" idx="1"/>
          </p:nvPr>
        </p:nvSpPr>
        <p:spPr>
          <a:xfrm flipH="1">
            <a:off x="459738" y="781600"/>
            <a:ext cx="8224500" cy="27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Source Code Pro"/>
                <a:ea typeface="Source Code Pro"/>
                <a:cs typeface="Source Code Pro"/>
                <a:sym typeface="Source Code Pro"/>
              </a:rPr>
              <a:t>Rookie City Express (RCE)</a:t>
            </a:r>
            <a:endParaRPr sz="1200">
              <a:solidFill>
                <a:srgbClr val="FFFFFF"/>
              </a:solidFill>
              <a:latin typeface="Source Code Pro"/>
              <a:ea typeface="Source Code Pro"/>
              <a:cs typeface="Source Code Pro"/>
              <a:sym typeface="Source Code Pro"/>
            </a:endParaRPr>
          </a:p>
          <a:p>
            <a:pPr marL="0" lvl="0" indent="0" algn="ctr"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457200" lvl="0"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A peer-to-peer </a:t>
            </a:r>
            <a:r>
              <a:rPr lang="es" sz="1200">
                <a:solidFill>
                  <a:srgbClr val="FFFF00"/>
                </a:solidFill>
                <a:latin typeface="Source Code Pro"/>
                <a:ea typeface="Source Code Pro"/>
                <a:cs typeface="Source Code Pro"/>
                <a:sym typeface="Source Code Pro"/>
              </a:rPr>
              <a:t>intra-city</a:t>
            </a:r>
            <a:r>
              <a:rPr lang="es" sz="1200">
                <a:solidFill>
                  <a:srgbClr val="FFFFFF"/>
                </a:solidFill>
                <a:latin typeface="Source Code Pro"/>
                <a:ea typeface="Source Code Pro"/>
                <a:cs typeface="Source Code Pro"/>
                <a:sym typeface="Source Code Pro"/>
              </a:rPr>
              <a:t> delivery platform</a:t>
            </a:r>
            <a:endParaRPr sz="1200">
              <a:solidFill>
                <a:srgbClr val="FFFFFF"/>
              </a:solidFill>
              <a:latin typeface="Source Code Pro"/>
              <a:ea typeface="Source Code Pro"/>
              <a:cs typeface="Source Code Pro"/>
              <a:sym typeface="Source Code Pro"/>
            </a:endParaRPr>
          </a:p>
          <a:p>
            <a:pPr marL="4572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457200" lvl="0"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Provide a decentralized, trustless, reliable online express system for </a:t>
            </a:r>
            <a:r>
              <a:rPr lang="es" sz="1200">
                <a:solidFill>
                  <a:srgbClr val="FFFF00"/>
                </a:solidFill>
                <a:latin typeface="Source Code Pro"/>
                <a:ea typeface="Source Code Pro"/>
                <a:cs typeface="Source Code Pro"/>
                <a:sym typeface="Source Code Pro"/>
              </a:rPr>
              <a:t>sending</a:t>
            </a:r>
            <a:r>
              <a:rPr lang="es" sz="1200">
                <a:solidFill>
                  <a:srgbClr val="FFFFFF"/>
                </a:solidFill>
                <a:latin typeface="Source Code Pro"/>
                <a:ea typeface="Source Code Pro"/>
                <a:cs typeface="Source Code Pro"/>
                <a:sym typeface="Source Code Pro"/>
              </a:rPr>
              <a:t> and </a:t>
            </a:r>
            <a:r>
              <a:rPr lang="es" sz="1200">
                <a:solidFill>
                  <a:srgbClr val="FFFF00"/>
                </a:solidFill>
                <a:latin typeface="Source Code Pro"/>
                <a:ea typeface="Source Code Pro"/>
                <a:cs typeface="Source Code Pro"/>
                <a:sym typeface="Source Code Pro"/>
              </a:rPr>
              <a:t>receiving</a:t>
            </a:r>
            <a:r>
              <a:rPr lang="es" sz="1200">
                <a:solidFill>
                  <a:srgbClr val="FFFFFF"/>
                </a:solidFill>
                <a:latin typeface="Source Code Pro"/>
                <a:ea typeface="Source Code Pro"/>
                <a:cs typeface="Source Code Pro"/>
                <a:sym typeface="Source Code Pro"/>
              </a:rPr>
              <a:t> packages</a:t>
            </a:r>
            <a:endParaRPr sz="1200">
              <a:solidFill>
                <a:srgbClr val="FFFFFF"/>
              </a:solidFill>
              <a:latin typeface="Source Code Pro"/>
              <a:ea typeface="Source Code Pro"/>
              <a:cs typeface="Source Code Pro"/>
              <a:sym typeface="Source Code Pro"/>
            </a:endParaRPr>
          </a:p>
          <a:p>
            <a:pPr marL="4572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457200" lvl="0"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Marked features of RCE like </a:t>
            </a:r>
            <a:r>
              <a:rPr lang="es" sz="1200">
                <a:solidFill>
                  <a:srgbClr val="FFFF00"/>
                </a:solidFill>
                <a:latin typeface="Source Code Pro"/>
                <a:ea typeface="Source Code Pro"/>
                <a:cs typeface="Source Code Pro"/>
                <a:sym typeface="Source Code Pro"/>
              </a:rPr>
              <a:t>automatic billing</a:t>
            </a:r>
            <a:r>
              <a:rPr lang="es" sz="1200">
                <a:solidFill>
                  <a:srgbClr val="FFFFFF"/>
                </a:solidFill>
                <a:latin typeface="Source Code Pro"/>
                <a:ea typeface="Source Code Pro"/>
                <a:cs typeface="Source Code Pro"/>
                <a:sym typeface="Source Code Pro"/>
              </a:rPr>
              <a:t> and </a:t>
            </a:r>
            <a:r>
              <a:rPr lang="es" sz="1200">
                <a:solidFill>
                  <a:srgbClr val="FFFF00"/>
                </a:solidFill>
                <a:latin typeface="Source Code Pro"/>
                <a:ea typeface="Source Code Pro"/>
                <a:cs typeface="Source Code Pro"/>
                <a:sym typeface="Source Code Pro"/>
              </a:rPr>
              <a:t>confidential signing</a:t>
            </a:r>
            <a:r>
              <a:rPr lang="es" sz="1200">
                <a:solidFill>
                  <a:srgbClr val="FFFFFF"/>
                </a:solidFill>
                <a:latin typeface="Source Code Pro"/>
                <a:ea typeface="Source Code Pro"/>
                <a:cs typeface="Source Code Pro"/>
                <a:sym typeface="Source Code Pro"/>
              </a:rPr>
              <a:t> will be realized via </a:t>
            </a:r>
            <a:r>
              <a:rPr lang="es" sz="1200">
                <a:solidFill>
                  <a:srgbClr val="FFFF00"/>
                </a:solidFill>
                <a:latin typeface="Source Code Pro"/>
                <a:ea typeface="Source Code Pro"/>
                <a:cs typeface="Source Code Pro"/>
                <a:sym typeface="Source Code Pro"/>
              </a:rPr>
              <a:t>smart contract </a:t>
            </a:r>
            <a:endParaRPr>
              <a:solidFill>
                <a:srgbClr val="FFFF00"/>
              </a:solidFill>
            </a:endParaRPr>
          </a:p>
        </p:txBody>
      </p:sp>
      <p:sp>
        <p:nvSpPr>
          <p:cNvPr id="526" name="Google Shape;526;p24"/>
          <p:cNvSpPr txBox="1">
            <a:spLocks noGrp="1"/>
          </p:cNvSpPr>
          <p:nvPr>
            <p:ph type="title"/>
          </p:nvPr>
        </p:nvSpPr>
        <p:spPr>
          <a:xfrm>
            <a:off x="3173210" y="0"/>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rgbClr val="F3F3F3"/>
                </a:solidFill>
                <a:latin typeface="Teko"/>
                <a:ea typeface="Teko"/>
                <a:cs typeface="Teko"/>
                <a:sym typeface="Teko"/>
              </a:rPr>
              <a:t>Overview</a:t>
            </a:r>
          </a:p>
        </p:txBody>
      </p:sp>
      <p:pic>
        <p:nvPicPr>
          <p:cNvPr id="527" name="Google Shape;527;p24"/>
          <p:cNvPicPr preferRelativeResize="0"/>
          <p:nvPr/>
        </p:nvPicPr>
        <p:blipFill rotWithShape="1">
          <a:blip r:embed="rId4">
            <a:alphaModFix/>
          </a:blip>
          <a:srcRect t="63908"/>
          <a:stretch/>
        </p:blipFill>
        <p:spPr>
          <a:xfrm rot="10800000" flipH="1">
            <a:off x="-2047425" y="-273151"/>
            <a:ext cx="6760901" cy="1114101"/>
          </a:xfrm>
          <a:prstGeom prst="rect">
            <a:avLst/>
          </a:prstGeom>
          <a:noFill/>
          <a:ln>
            <a:noFill/>
          </a:ln>
        </p:spPr>
      </p:pic>
      <p:pic>
        <p:nvPicPr>
          <p:cNvPr id="528" name="Google Shape;528;p24"/>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9" name="Google Shape;529;p24"/>
          <p:cNvPicPr preferRelativeResize="0"/>
          <p:nvPr/>
        </p:nvPicPr>
        <p:blipFill rotWithShape="1">
          <a:blip r:embed="rId4">
            <a:alphaModFix/>
          </a:blip>
          <a:srcRect t="63908"/>
          <a:stretch/>
        </p:blipFill>
        <p:spPr>
          <a:xfrm rot="10800000" flipH="1">
            <a:off x="-2047425" y="-273151"/>
            <a:ext cx="6760901" cy="1114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grpSp>
        <p:nvGrpSpPr>
          <p:cNvPr id="542" name="Google Shape;542;p26"/>
          <p:cNvGrpSpPr/>
          <p:nvPr/>
        </p:nvGrpSpPr>
        <p:grpSpPr>
          <a:xfrm flipH="1">
            <a:off x="5328757" y="1479679"/>
            <a:ext cx="3361668" cy="1086370"/>
            <a:chOff x="238125" y="1662850"/>
            <a:chExt cx="7137300" cy="2369400"/>
          </a:xfrm>
        </p:grpSpPr>
        <p:sp>
          <p:nvSpPr>
            <p:cNvPr id="543" name="Google Shape;543;p26"/>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26"/>
          <p:cNvGrpSpPr/>
          <p:nvPr/>
        </p:nvGrpSpPr>
        <p:grpSpPr>
          <a:xfrm>
            <a:off x="615625" y="765250"/>
            <a:ext cx="3418767" cy="1102719"/>
            <a:chOff x="238125" y="1662850"/>
            <a:chExt cx="7137300" cy="2369400"/>
          </a:xfrm>
        </p:grpSpPr>
        <p:sp>
          <p:nvSpPr>
            <p:cNvPr id="565" name="Google Shape;565;p26"/>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26"/>
          <p:cNvSpPr txBox="1">
            <a:spLocks noGrp="1"/>
          </p:cNvSpPr>
          <p:nvPr>
            <p:ph type="ctrTitle"/>
          </p:nvPr>
        </p:nvSpPr>
        <p:spPr>
          <a:xfrm>
            <a:off x="3612300" y="673375"/>
            <a:ext cx="2028900" cy="29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0FFFF"/>
                </a:solidFill>
              </a:rPr>
              <a:t>Industry pain points</a:t>
            </a:r>
            <a:endParaRPr>
              <a:solidFill>
                <a:srgbClr val="00FFFF"/>
              </a:solidFill>
            </a:endParaRPr>
          </a:p>
        </p:txBody>
      </p:sp>
      <p:sp>
        <p:nvSpPr>
          <p:cNvPr id="587" name="Google Shape;587;p26"/>
          <p:cNvSpPr txBox="1"/>
          <p:nvPr/>
        </p:nvSpPr>
        <p:spPr>
          <a:xfrm>
            <a:off x="1695725" y="1198500"/>
            <a:ext cx="2442300" cy="481500"/>
          </a:xfrm>
          <a:prstGeom prst="rect">
            <a:avLst/>
          </a:prstGeom>
          <a:noFill/>
          <a:ln>
            <a:noFill/>
          </a:ln>
        </p:spPr>
        <p:txBody>
          <a:bodyPr spcFirstLastPara="1" wrap="square" lIns="91425" tIns="91425" rIns="91425" bIns="91425" anchor="b" anchorCtr="0">
            <a:noAutofit/>
          </a:bodyPr>
          <a:lstStyle/>
          <a:p>
            <a:pPr lvl="0"/>
            <a:r>
              <a:rPr lang="es" sz="1200" dirty="0">
                <a:solidFill>
                  <a:srgbClr val="FFFF00"/>
                </a:solidFill>
                <a:latin typeface="Teko"/>
                <a:ea typeface="Teko"/>
                <a:cs typeface="Teko"/>
                <a:sym typeface="Teko"/>
              </a:rPr>
              <a:t>Lack of </a:t>
            </a:r>
            <a:r>
              <a:rPr lang="en-HK" sz="1200" dirty="0">
                <a:solidFill>
                  <a:srgbClr val="FFFF00"/>
                </a:solidFill>
                <a:latin typeface="Teko"/>
                <a:ea typeface="Teko"/>
                <a:cs typeface="Teko"/>
                <a:sym typeface="Teko"/>
              </a:rPr>
              <a:t>automatic</a:t>
            </a:r>
            <a:r>
              <a:rPr lang="es" sz="1200" dirty="0">
                <a:solidFill>
                  <a:srgbClr val="FFFFFF"/>
                </a:solidFill>
                <a:latin typeface="Teko"/>
                <a:ea typeface="Teko"/>
                <a:cs typeface="Teko"/>
                <a:sym typeface="Teko"/>
              </a:rPr>
              <a:t> billing system based on weight, delivery distance and time. </a:t>
            </a:r>
            <a:endParaRPr dirty="0">
              <a:solidFill>
                <a:srgbClr val="FFFFFF"/>
              </a:solidFill>
              <a:latin typeface="Teko"/>
              <a:ea typeface="Teko"/>
              <a:cs typeface="Teko"/>
              <a:sym typeface="Teko"/>
            </a:endParaRPr>
          </a:p>
        </p:txBody>
      </p:sp>
      <p:sp>
        <p:nvSpPr>
          <p:cNvPr id="588" name="Google Shape;588;p26"/>
          <p:cNvSpPr txBox="1"/>
          <p:nvPr/>
        </p:nvSpPr>
        <p:spPr>
          <a:xfrm>
            <a:off x="5151400" y="1778263"/>
            <a:ext cx="2442300" cy="60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1200">
                <a:solidFill>
                  <a:srgbClr val="FFFF00"/>
                </a:solidFill>
                <a:latin typeface="Teko"/>
                <a:ea typeface="Teko"/>
                <a:cs typeface="Teko"/>
                <a:sym typeface="Teko"/>
              </a:rPr>
              <a:t>Risk of modification</a:t>
            </a:r>
            <a:r>
              <a:rPr lang="es" sz="1200">
                <a:solidFill>
                  <a:srgbClr val="FFFFFF"/>
                </a:solidFill>
                <a:latin typeface="Teko"/>
                <a:ea typeface="Teko"/>
                <a:cs typeface="Teko"/>
                <a:sym typeface="Teko"/>
              </a:rPr>
              <a:t> of package information and order detail</a:t>
            </a:r>
            <a:r>
              <a:rPr lang="es" sz="1200">
                <a:solidFill>
                  <a:schemeClr val="dk1"/>
                </a:solidFill>
                <a:latin typeface="Times New Roman"/>
                <a:ea typeface="Times New Roman"/>
                <a:cs typeface="Times New Roman"/>
                <a:sym typeface="Times New Roman"/>
              </a:rPr>
              <a:t> </a:t>
            </a:r>
            <a:endParaRPr>
              <a:solidFill>
                <a:srgbClr val="F3F3F3"/>
              </a:solidFill>
              <a:latin typeface="Teko"/>
              <a:ea typeface="Teko"/>
              <a:cs typeface="Teko"/>
              <a:sym typeface="Teko"/>
            </a:endParaRPr>
          </a:p>
        </p:txBody>
      </p:sp>
      <p:sp>
        <p:nvSpPr>
          <p:cNvPr id="589" name="Google Shape;589;p26"/>
          <p:cNvSpPr txBox="1">
            <a:spLocks noGrp="1"/>
          </p:cNvSpPr>
          <p:nvPr>
            <p:ph type="title" idx="4294967295"/>
          </p:nvPr>
        </p:nvSpPr>
        <p:spPr>
          <a:xfrm>
            <a:off x="2385001" y="0"/>
            <a:ext cx="4374000" cy="8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3F3F3"/>
                </a:solidFill>
                <a:latin typeface="Teko"/>
                <a:ea typeface="Teko"/>
                <a:cs typeface="Teko"/>
                <a:sym typeface="Teko"/>
              </a:rPr>
              <a:t>INTRODUCTION</a:t>
            </a:r>
            <a:endParaRPr>
              <a:solidFill>
                <a:srgbClr val="F3F3F3"/>
              </a:solidFill>
              <a:latin typeface="Teko"/>
              <a:ea typeface="Teko"/>
              <a:cs typeface="Teko"/>
              <a:sym typeface="Teko"/>
            </a:endParaRPr>
          </a:p>
        </p:txBody>
      </p:sp>
      <p:grpSp>
        <p:nvGrpSpPr>
          <p:cNvPr id="590" name="Google Shape;590;p26"/>
          <p:cNvGrpSpPr/>
          <p:nvPr/>
        </p:nvGrpSpPr>
        <p:grpSpPr>
          <a:xfrm>
            <a:off x="661150" y="2302413"/>
            <a:ext cx="3418767" cy="1102719"/>
            <a:chOff x="238125" y="1662850"/>
            <a:chExt cx="7137300" cy="2369400"/>
          </a:xfrm>
        </p:grpSpPr>
        <p:sp>
          <p:nvSpPr>
            <p:cNvPr id="591" name="Google Shape;591;p26"/>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26"/>
          <p:cNvSpPr txBox="1"/>
          <p:nvPr/>
        </p:nvSpPr>
        <p:spPr>
          <a:xfrm>
            <a:off x="1842100" y="2613025"/>
            <a:ext cx="24423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200">
                <a:solidFill>
                  <a:srgbClr val="FFFF00"/>
                </a:solidFill>
                <a:latin typeface="Teko"/>
                <a:ea typeface="Teko"/>
                <a:cs typeface="Teko"/>
                <a:sym typeface="Teko"/>
              </a:rPr>
              <a:t>Risk of losing</a:t>
            </a:r>
            <a:r>
              <a:rPr lang="es" sz="1200">
                <a:solidFill>
                  <a:srgbClr val="FFFFFF"/>
                </a:solidFill>
                <a:latin typeface="Teko"/>
                <a:ea typeface="Teko"/>
                <a:cs typeface="Teko"/>
                <a:sym typeface="Teko"/>
              </a:rPr>
              <a:t> packages and delivery error</a:t>
            </a:r>
            <a:endParaRPr>
              <a:solidFill>
                <a:srgbClr val="FFFFFF"/>
              </a:solidFill>
              <a:latin typeface="Teko"/>
              <a:ea typeface="Teko"/>
              <a:cs typeface="Teko"/>
              <a:sym typeface="Teko"/>
            </a:endParaRPr>
          </a:p>
        </p:txBody>
      </p:sp>
      <p:grpSp>
        <p:nvGrpSpPr>
          <p:cNvPr id="613" name="Google Shape;613;p26"/>
          <p:cNvGrpSpPr/>
          <p:nvPr/>
        </p:nvGrpSpPr>
        <p:grpSpPr>
          <a:xfrm flipH="1">
            <a:off x="5380307" y="3044579"/>
            <a:ext cx="3361668" cy="1086370"/>
            <a:chOff x="238125" y="1662850"/>
            <a:chExt cx="7137300" cy="2369400"/>
          </a:xfrm>
        </p:grpSpPr>
        <p:sp>
          <p:nvSpPr>
            <p:cNvPr id="614" name="Google Shape;614;p26"/>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26"/>
          <p:cNvSpPr txBox="1"/>
          <p:nvPr/>
        </p:nvSpPr>
        <p:spPr>
          <a:xfrm>
            <a:off x="5328750" y="3343175"/>
            <a:ext cx="2316600" cy="60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1200">
                <a:solidFill>
                  <a:srgbClr val="FFFFFF"/>
                </a:solidFill>
                <a:latin typeface="Teko"/>
                <a:ea typeface="Teko"/>
                <a:cs typeface="Teko"/>
                <a:sym typeface="Teko"/>
              </a:rPr>
              <a:t>Less protection for users’ information resulting in </a:t>
            </a:r>
            <a:r>
              <a:rPr lang="es" sz="1200">
                <a:solidFill>
                  <a:srgbClr val="FFFF00"/>
                </a:solidFill>
                <a:latin typeface="Teko"/>
                <a:ea typeface="Teko"/>
                <a:cs typeface="Teko"/>
                <a:sym typeface="Teko"/>
              </a:rPr>
              <a:t>privacy leakage</a:t>
            </a:r>
            <a:endParaRPr>
              <a:solidFill>
                <a:srgbClr val="FFFF00"/>
              </a:solidFill>
              <a:latin typeface="Teko"/>
              <a:ea typeface="Teko"/>
              <a:cs typeface="Teko"/>
              <a:sym typeface="Teko"/>
            </a:endParaRPr>
          </a:p>
        </p:txBody>
      </p:sp>
      <p:grpSp>
        <p:nvGrpSpPr>
          <p:cNvPr id="636" name="Google Shape;636;p26"/>
          <p:cNvGrpSpPr/>
          <p:nvPr/>
        </p:nvGrpSpPr>
        <p:grpSpPr>
          <a:xfrm>
            <a:off x="661150" y="3839575"/>
            <a:ext cx="3418767" cy="1102719"/>
            <a:chOff x="238125" y="1662850"/>
            <a:chExt cx="7137300" cy="2369400"/>
          </a:xfrm>
        </p:grpSpPr>
        <p:sp>
          <p:nvSpPr>
            <p:cNvPr id="637" name="Google Shape;637;p26"/>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26"/>
          <p:cNvSpPr txBox="1"/>
          <p:nvPr/>
        </p:nvSpPr>
        <p:spPr>
          <a:xfrm>
            <a:off x="1783275" y="4272825"/>
            <a:ext cx="24423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200">
                <a:solidFill>
                  <a:srgbClr val="FFFF00"/>
                </a:solidFill>
                <a:latin typeface="Teko"/>
                <a:ea typeface="Teko"/>
                <a:cs typeface="Teko"/>
                <a:sym typeface="Teko"/>
              </a:rPr>
              <a:t>Too much trust needed </a:t>
            </a:r>
            <a:r>
              <a:rPr lang="es" sz="1200">
                <a:solidFill>
                  <a:srgbClr val="FFFFFF"/>
                </a:solidFill>
                <a:latin typeface="Teko"/>
                <a:ea typeface="Teko"/>
                <a:cs typeface="Teko"/>
                <a:sym typeface="Teko"/>
              </a:rPr>
              <a:t>in the process between users and express companies</a:t>
            </a:r>
            <a:endParaRPr>
              <a:solidFill>
                <a:srgbClr val="FFFFFF"/>
              </a:solidFill>
              <a:latin typeface="Teko"/>
              <a:ea typeface="Teko"/>
              <a:cs typeface="Teko"/>
              <a:sym typeface="Teko"/>
            </a:endParaRPr>
          </a:p>
        </p:txBody>
      </p:sp>
      <p:sp>
        <p:nvSpPr>
          <p:cNvPr id="659" name="Google Shape;659;p26"/>
          <p:cNvSpPr txBox="1">
            <a:spLocks noGrp="1"/>
          </p:cNvSpPr>
          <p:nvPr>
            <p:ph type="title" idx="4294967295"/>
          </p:nvPr>
        </p:nvSpPr>
        <p:spPr>
          <a:xfrm>
            <a:off x="1069950" y="972775"/>
            <a:ext cx="409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01</a:t>
            </a:r>
            <a:endParaRPr>
              <a:solidFill>
                <a:srgbClr val="F3F3F3"/>
              </a:solidFill>
              <a:latin typeface="Teko"/>
              <a:ea typeface="Teko"/>
              <a:cs typeface="Teko"/>
              <a:sym typeface="Teko"/>
            </a:endParaRPr>
          </a:p>
        </p:txBody>
      </p:sp>
      <p:sp>
        <p:nvSpPr>
          <p:cNvPr id="660" name="Google Shape;660;p26"/>
          <p:cNvSpPr txBox="1">
            <a:spLocks noGrp="1"/>
          </p:cNvSpPr>
          <p:nvPr>
            <p:ph type="title" idx="4294967295"/>
          </p:nvPr>
        </p:nvSpPr>
        <p:spPr>
          <a:xfrm>
            <a:off x="7824600" y="1657775"/>
            <a:ext cx="454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a:t>
            </a:r>
            <a:r>
              <a:rPr lang="es">
                <a:solidFill>
                  <a:srgbClr val="F3F3F3"/>
                </a:solidFill>
              </a:rPr>
              <a:t>2</a:t>
            </a:r>
            <a:endParaRPr>
              <a:solidFill>
                <a:srgbClr val="F3F3F3"/>
              </a:solidFill>
              <a:latin typeface="Teko"/>
              <a:ea typeface="Teko"/>
              <a:cs typeface="Teko"/>
              <a:sym typeface="Teko"/>
            </a:endParaRPr>
          </a:p>
        </p:txBody>
      </p:sp>
      <p:sp>
        <p:nvSpPr>
          <p:cNvPr id="661" name="Google Shape;661;p26"/>
          <p:cNvSpPr txBox="1">
            <a:spLocks noGrp="1"/>
          </p:cNvSpPr>
          <p:nvPr>
            <p:ph type="title" idx="4294967295"/>
          </p:nvPr>
        </p:nvSpPr>
        <p:spPr>
          <a:xfrm>
            <a:off x="1069950" y="2488675"/>
            <a:ext cx="454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a:t>
            </a:r>
            <a:r>
              <a:rPr lang="es">
                <a:solidFill>
                  <a:srgbClr val="F3F3F3"/>
                </a:solidFill>
              </a:rPr>
              <a:t>3</a:t>
            </a:r>
            <a:endParaRPr>
              <a:solidFill>
                <a:srgbClr val="F3F3F3"/>
              </a:solidFill>
              <a:latin typeface="Teko"/>
              <a:ea typeface="Teko"/>
              <a:cs typeface="Teko"/>
              <a:sym typeface="Teko"/>
            </a:endParaRPr>
          </a:p>
        </p:txBody>
      </p:sp>
      <p:sp>
        <p:nvSpPr>
          <p:cNvPr id="662" name="Google Shape;662;p26"/>
          <p:cNvSpPr txBox="1">
            <a:spLocks noGrp="1"/>
          </p:cNvSpPr>
          <p:nvPr>
            <p:ph type="title" idx="4294967295"/>
          </p:nvPr>
        </p:nvSpPr>
        <p:spPr>
          <a:xfrm>
            <a:off x="7889275" y="3261775"/>
            <a:ext cx="45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3F3F3"/>
                </a:solidFill>
              </a:rPr>
              <a:t>04</a:t>
            </a:r>
            <a:endParaRPr>
              <a:solidFill>
                <a:srgbClr val="F3F3F3"/>
              </a:solidFill>
              <a:latin typeface="Teko"/>
              <a:ea typeface="Teko"/>
              <a:cs typeface="Teko"/>
              <a:sym typeface="Teko"/>
            </a:endParaRPr>
          </a:p>
        </p:txBody>
      </p:sp>
      <p:sp>
        <p:nvSpPr>
          <p:cNvPr id="663" name="Google Shape;663;p26"/>
          <p:cNvSpPr txBox="1">
            <a:spLocks noGrp="1"/>
          </p:cNvSpPr>
          <p:nvPr>
            <p:ph type="title" idx="4294967295"/>
          </p:nvPr>
        </p:nvSpPr>
        <p:spPr>
          <a:xfrm>
            <a:off x="1040250" y="4061675"/>
            <a:ext cx="514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a:t>
            </a:r>
            <a:r>
              <a:rPr lang="es">
                <a:solidFill>
                  <a:srgbClr val="F3F3F3"/>
                </a:solidFill>
              </a:rPr>
              <a:t>5</a:t>
            </a:r>
            <a:endParaRPr>
              <a:solidFill>
                <a:srgbClr val="F3F3F3"/>
              </a:solidFill>
              <a:latin typeface="Teko"/>
              <a:ea typeface="Teko"/>
              <a:cs typeface="Teko"/>
              <a:sym typeface="Tek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30"/>
          <p:cNvGrpSpPr/>
          <p:nvPr/>
        </p:nvGrpSpPr>
        <p:grpSpPr>
          <a:xfrm rot="10800000">
            <a:off x="-50369" y="769647"/>
            <a:ext cx="5773827" cy="1320238"/>
            <a:chOff x="2735900" y="3141850"/>
            <a:chExt cx="4615000" cy="1024950"/>
          </a:xfrm>
        </p:grpSpPr>
        <p:sp>
          <p:nvSpPr>
            <p:cNvPr id="792" name="Google Shape;792;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30"/>
          <p:cNvSpPr txBox="1">
            <a:spLocks noGrp="1"/>
          </p:cNvSpPr>
          <p:nvPr>
            <p:ph type="subTitle" idx="1"/>
          </p:nvPr>
        </p:nvSpPr>
        <p:spPr>
          <a:xfrm>
            <a:off x="2277675" y="2230849"/>
            <a:ext cx="3168600" cy="277586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solidFill>
                  <a:srgbClr val="F3F3F3"/>
                </a:solidFill>
                <a:latin typeface="Teko Light"/>
                <a:ea typeface="Teko Light"/>
                <a:cs typeface="Teko Light"/>
                <a:sym typeface="Teko Light"/>
              </a:rPr>
              <a:t>Use Case Demonstration</a:t>
            </a:r>
            <a:endParaRPr sz="1800">
              <a:solidFill>
                <a:srgbClr val="F3F3F3"/>
              </a:solidFill>
              <a:latin typeface="Teko Light"/>
              <a:ea typeface="Teko Light"/>
              <a:cs typeface="Teko Light"/>
              <a:sym typeface="Teko Light"/>
            </a:endParaRPr>
          </a:p>
          <a:p>
            <a:pPr marL="0" lvl="0" indent="0" algn="r" rtl="0">
              <a:spcBef>
                <a:spcPts val="1600"/>
              </a:spcBef>
              <a:spcAft>
                <a:spcPts val="0"/>
              </a:spcAft>
              <a:buNone/>
            </a:pPr>
            <a:r>
              <a:rPr lang="es" sz="1800">
                <a:solidFill>
                  <a:srgbClr val="F3F3F3"/>
                </a:solidFill>
                <a:latin typeface="Teko Light"/>
                <a:ea typeface="Teko Light"/>
                <a:cs typeface="Teko Light"/>
                <a:sym typeface="Teko Light"/>
              </a:rPr>
              <a:t>Entity-relation Diagram</a:t>
            </a:r>
            <a:endParaRPr sz="1800">
              <a:solidFill>
                <a:srgbClr val="F3F3F3"/>
              </a:solidFill>
              <a:latin typeface="Teko Light"/>
              <a:ea typeface="Teko Light"/>
              <a:cs typeface="Teko Light"/>
              <a:sym typeface="Teko Light"/>
            </a:endParaRPr>
          </a:p>
          <a:p>
            <a:pPr marL="0" lvl="0" indent="0" algn="r" rtl="0">
              <a:spcBef>
                <a:spcPts val="1600"/>
              </a:spcBef>
              <a:spcAft>
                <a:spcPts val="0"/>
              </a:spcAft>
              <a:buNone/>
            </a:pPr>
            <a:r>
              <a:rPr lang="es" sz="1800">
                <a:solidFill>
                  <a:srgbClr val="F3F3F3"/>
                </a:solidFill>
                <a:latin typeface="Teko Light"/>
                <a:ea typeface="Teko Light"/>
                <a:cs typeface="Teko Light"/>
                <a:sym typeface="Teko Light"/>
              </a:rPr>
              <a:t>Data Flow Diagram</a:t>
            </a:r>
            <a:endParaRPr sz="1800">
              <a:solidFill>
                <a:srgbClr val="F3F3F3"/>
              </a:solidFill>
              <a:latin typeface="Teko Light"/>
              <a:ea typeface="Teko Light"/>
              <a:cs typeface="Teko Light"/>
              <a:sym typeface="Teko Light"/>
            </a:endParaRPr>
          </a:p>
          <a:p>
            <a:pPr marL="0" lvl="0" indent="0" algn="r" rtl="0">
              <a:spcBef>
                <a:spcPts val="1600"/>
              </a:spcBef>
              <a:spcAft>
                <a:spcPts val="0"/>
              </a:spcAft>
              <a:buNone/>
            </a:pPr>
            <a:r>
              <a:rPr lang="es" sz="1800">
                <a:solidFill>
                  <a:srgbClr val="F3F3F3"/>
                </a:solidFill>
                <a:latin typeface="Teko Light"/>
                <a:ea typeface="Teko Light"/>
                <a:cs typeface="Teko Light"/>
                <a:sym typeface="Teko Light"/>
              </a:rPr>
              <a:t>Business Architecture</a:t>
            </a:r>
            <a:endParaRPr sz="1800">
              <a:solidFill>
                <a:srgbClr val="F3F3F3"/>
              </a:solidFill>
              <a:latin typeface="Teko Light"/>
              <a:ea typeface="Teko Light"/>
              <a:cs typeface="Teko Light"/>
              <a:sym typeface="Teko Light"/>
            </a:endParaRPr>
          </a:p>
          <a:p>
            <a:pPr marL="0" lvl="0" indent="0" algn="ctr" rtl="0">
              <a:spcBef>
                <a:spcPts val="1600"/>
              </a:spcBef>
              <a:spcAft>
                <a:spcPts val="1600"/>
              </a:spcAft>
              <a:buNone/>
            </a:pPr>
            <a:endParaRPr sz="1000">
              <a:solidFill>
                <a:srgbClr val="F3F3F3"/>
              </a:solidFill>
            </a:endParaRPr>
          </a:p>
        </p:txBody>
      </p:sp>
      <p:sp>
        <p:nvSpPr>
          <p:cNvPr id="795" name="Google Shape;795;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sp>
        <p:nvSpPr>
          <p:cNvPr id="796" name="Google Shape;796;p30"/>
          <p:cNvSpPr txBox="1">
            <a:spLocks noGrp="1"/>
          </p:cNvSpPr>
          <p:nvPr>
            <p:ph type="title"/>
          </p:nvPr>
        </p:nvSpPr>
        <p:spPr>
          <a:xfrm>
            <a:off x="795100" y="1387800"/>
            <a:ext cx="43425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3F3F3"/>
                </a:solidFill>
              </a:rPr>
              <a:t>02   Design of Blockchain Application</a:t>
            </a:r>
            <a:endParaRPr>
              <a:solidFill>
                <a:srgbClr val="F3F3F3"/>
              </a:solidFill>
            </a:endParaRPr>
          </a:p>
        </p:txBody>
      </p:sp>
      <p:pic>
        <p:nvPicPr>
          <p:cNvPr id="797" name="Google Shape;797;p30"/>
          <p:cNvPicPr preferRelativeResize="0"/>
          <p:nvPr/>
        </p:nvPicPr>
        <p:blipFill>
          <a:blip r:embed="rId3">
            <a:alphaModFix/>
          </a:blip>
          <a:stretch>
            <a:fillRect/>
          </a:stretch>
        </p:blipFill>
        <p:spPr>
          <a:xfrm rot="5400000" flipH="1">
            <a:off x="5427375" y="1822125"/>
            <a:ext cx="3371849" cy="173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9"/>
        <p:cNvGrpSpPr/>
        <p:nvPr/>
      </p:nvGrpSpPr>
      <p:grpSpPr>
        <a:xfrm>
          <a:off x="0" y="0"/>
          <a:ext cx="0" cy="0"/>
          <a:chOff x="0" y="0"/>
          <a:chExt cx="0" cy="0"/>
        </a:xfrm>
      </p:grpSpPr>
      <p:sp>
        <p:nvSpPr>
          <p:cNvPr id="810" name="Google Shape;810;p32"/>
          <p:cNvSpPr txBox="1">
            <a:spLocks noGrp="1"/>
          </p:cNvSpPr>
          <p:nvPr>
            <p:ph type="subTitle" idx="1"/>
          </p:nvPr>
        </p:nvSpPr>
        <p:spPr>
          <a:xfrm flipH="1">
            <a:off x="720000" y="840950"/>
            <a:ext cx="3662400" cy="40668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rgbClr val="FFFFFF"/>
              </a:buClr>
              <a:buSzPts val="1200"/>
              <a:buFont typeface="Source Code Pro"/>
              <a:buChar char="●"/>
            </a:pPr>
            <a:r>
              <a:rPr lang="es" sz="1200" b="1">
                <a:solidFill>
                  <a:srgbClr val="FFFFFF"/>
                </a:solidFill>
                <a:latin typeface="Source Code Pro"/>
                <a:ea typeface="Source Code Pro"/>
                <a:cs typeface="Source Code Pro"/>
                <a:sym typeface="Source Code Pro"/>
              </a:rPr>
              <a:t>2 kinds of users: </a:t>
            </a:r>
            <a:endParaRPr sz="1200" b="1">
              <a:solidFill>
                <a:srgbClr val="FFFFFF"/>
              </a:solidFill>
              <a:latin typeface="Source Code Pro"/>
              <a:ea typeface="Source Code Pro"/>
              <a:cs typeface="Source Code Pro"/>
              <a:sym typeface="Source Code Pro"/>
            </a:endParaRPr>
          </a:p>
          <a:p>
            <a:pPr marL="4572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Sender</a:t>
            </a:r>
            <a:endParaRPr sz="1200">
              <a:solidFill>
                <a:srgbClr val="FFFFFF"/>
              </a:solidFill>
              <a:latin typeface="Source Code Pro"/>
              <a:ea typeface="Source Code Pro"/>
              <a:cs typeface="Source Code Pro"/>
              <a:sym typeface="Source Code Pro"/>
            </a:endParaRPr>
          </a:p>
          <a:p>
            <a:pPr lvl="1" algn="l">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Recipient</a:t>
            </a:r>
            <a:endParaRPr sz="1200">
              <a:solidFill>
                <a:srgbClr val="FFFFFF"/>
              </a:solidFill>
              <a:latin typeface="Source Code Pro"/>
              <a:ea typeface="Source Code Pro"/>
              <a:cs typeface="Source Code Pro"/>
              <a:sym typeface="Source Code Pro"/>
            </a:endParaRPr>
          </a:p>
          <a:p>
            <a:pPr marL="9144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9144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9144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457200" lvl="0" indent="-304800" algn="l" rtl="0">
              <a:spcBef>
                <a:spcPts val="0"/>
              </a:spcBef>
              <a:spcAft>
                <a:spcPts val="0"/>
              </a:spcAft>
              <a:buClr>
                <a:srgbClr val="FFFFFF"/>
              </a:buClr>
              <a:buSzPts val="1200"/>
              <a:buFont typeface="Source Code Pro"/>
              <a:buChar char="●"/>
            </a:pPr>
            <a:r>
              <a:rPr lang="es" sz="1200" b="1">
                <a:solidFill>
                  <a:srgbClr val="FFFFFF"/>
                </a:solidFill>
                <a:latin typeface="Source Code Pro"/>
                <a:ea typeface="Source Code Pro"/>
                <a:cs typeface="Source Code Pro"/>
                <a:sym typeface="Source Code Pro"/>
              </a:rPr>
              <a:t>7 Use cases:</a:t>
            </a:r>
            <a:endParaRPr sz="1200" b="1">
              <a:solidFill>
                <a:srgbClr val="FFFFFF"/>
              </a:solidFill>
              <a:latin typeface="Source Code Pro"/>
              <a:ea typeface="Source Code Pro"/>
              <a:cs typeface="Source Code Pro"/>
              <a:sym typeface="Source Code Pro"/>
            </a:endParaRPr>
          </a:p>
          <a:p>
            <a:pPr marL="457200" lvl="0" indent="0" algn="l" rtl="0">
              <a:spcBef>
                <a:spcPts val="0"/>
              </a:spcBef>
              <a:spcAft>
                <a:spcPts val="0"/>
              </a:spcAft>
              <a:buNone/>
            </a:pP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Account</a:t>
            </a: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Create Order</a:t>
            </a: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Wallect</a:t>
            </a: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View Order Status</a:t>
            </a: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Review Order</a:t>
            </a:r>
          </a:p>
          <a:p>
            <a:pPr marL="914400" lvl="1" indent="-304800" algn="l" rtl="0">
              <a:spcBef>
                <a:spcPts val="0"/>
              </a:spcBef>
              <a:spcAft>
                <a:spcPts val="0"/>
              </a:spcAft>
              <a:buClr>
                <a:srgbClr val="FFFFFF"/>
              </a:buClr>
              <a:buSzPts val="1200"/>
              <a:buFont typeface="Source Code Pro"/>
              <a:buChar char="○"/>
            </a:pPr>
            <a:r>
              <a:rPr lang="en-US" sz="1200">
                <a:solidFill>
                  <a:srgbClr val="FFFFFF"/>
                </a:solidFill>
                <a:latin typeface="Source Code Pro"/>
                <a:ea typeface="Source Code Pro"/>
                <a:cs typeface="Source Code Pro"/>
                <a:sym typeface="Source Code Pro"/>
              </a:rPr>
              <a:t>Receiving Reminder</a:t>
            </a:r>
            <a:endParaRPr sz="1200">
              <a:solidFill>
                <a:srgbClr val="FFFFFF"/>
              </a:solidFill>
              <a:latin typeface="Source Code Pro"/>
              <a:ea typeface="Source Code Pro"/>
              <a:cs typeface="Source Code Pro"/>
              <a:sym typeface="Source Code Pro"/>
            </a:endParaRPr>
          </a:p>
          <a:p>
            <a:pPr marL="914400" lvl="1" indent="-304800" algn="l" rtl="0">
              <a:spcBef>
                <a:spcPts val="0"/>
              </a:spcBef>
              <a:spcAft>
                <a:spcPts val="0"/>
              </a:spcAft>
              <a:buClr>
                <a:srgbClr val="FFFFFF"/>
              </a:buClr>
              <a:buSzPts val="1200"/>
              <a:buFont typeface="Source Code Pro"/>
              <a:buChar char="○"/>
            </a:pPr>
            <a:r>
              <a:rPr lang="es" sz="1200">
                <a:solidFill>
                  <a:srgbClr val="FFFFFF"/>
                </a:solidFill>
                <a:latin typeface="Source Code Pro"/>
                <a:ea typeface="Source Code Pro"/>
                <a:cs typeface="Source Code Pro"/>
                <a:sym typeface="Source Code Pro"/>
              </a:rPr>
              <a:t>Sign Order</a:t>
            </a:r>
            <a:endParaRPr sz="1200">
              <a:solidFill>
                <a:srgbClr val="FFFFFF"/>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rgbClr val="FFFFFF"/>
              </a:solidFill>
            </a:endParaRPr>
          </a:p>
        </p:txBody>
      </p:sp>
      <p:sp>
        <p:nvSpPr>
          <p:cNvPr id="811" name="Google Shape;811;p32"/>
          <p:cNvSpPr txBox="1">
            <a:spLocks noGrp="1"/>
          </p:cNvSpPr>
          <p:nvPr>
            <p:ph type="title"/>
          </p:nvPr>
        </p:nvSpPr>
        <p:spPr>
          <a:xfrm>
            <a:off x="3173210" y="0"/>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3F3F3"/>
                </a:solidFill>
              </a:rPr>
              <a:t>Use Case Demonstration</a:t>
            </a:r>
            <a:endParaRPr>
              <a:solidFill>
                <a:srgbClr val="F3F3F3"/>
              </a:solidFill>
              <a:latin typeface="Teko"/>
              <a:ea typeface="Teko"/>
              <a:cs typeface="Teko"/>
              <a:sym typeface="Teko"/>
            </a:endParaRPr>
          </a:p>
        </p:txBody>
      </p:sp>
      <p:pic>
        <p:nvPicPr>
          <p:cNvPr id="812" name="Google Shape;812;p32"/>
          <p:cNvPicPr preferRelativeResize="0"/>
          <p:nvPr/>
        </p:nvPicPr>
        <p:blipFill rotWithShape="1">
          <a:blip r:embed="rId4">
            <a:alphaModFix/>
          </a:blip>
          <a:srcRect t="63908"/>
          <a:stretch/>
        </p:blipFill>
        <p:spPr>
          <a:xfrm rot="10800000" flipH="1">
            <a:off x="-2047425" y="-273151"/>
            <a:ext cx="6760901" cy="1114101"/>
          </a:xfrm>
          <a:prstGeom prst="rect">
            <a:avLst/>
          </a:prstGeom>
          <a:noFill/>
          <a:ln>
            <a:noFill/>
          </a:ln>
        </p:spPr>
      </p:pic>
      <p:pic>
        <p:nvPicPr>
          <p:cNvPr id="813" name="Google Shape;813;p32"/>
          <p:cNvPicPr preferRelativeResize="0"/>
          <p:nvPr/>
        </p:nvPicPr>
        <p:blipFill rotWithShape="1">
          <a:blip r:embed="rId4">
            <a:alphaModFix/>
          </a:blip>
          <a:srcRect t="63908"/>
          <a:stretch/>
        </p:blipFill>
        <p:spPr>
          <a:xfrm rot="10800000" flipH="1">
            <a:off x="-2047425" y="-273151"/>
            <a:ext cx="6760901" cy="1114101"/>
          </a:xfrm>
          <a:prstGeom prst="rect">
            <a:avLst/>
          </a:prstGeom>
          <a:noFill/>
          <a:ln>
            <a:noFill/>
          </a:ln>
        </p:spPr>
      </p:pic>
      <p:pic>
        <p:nvPicPr>
          <p:cNvPr id="7" name="图片 6">
            <a:extLst>
              <a:ext uri="{FF2B5EF4-FFF2-40B4-BE49-F238E27FC236}">
                <a16:creationId xmlns:a16="http://schemas.microsoft.com/office/drawing/2014/main" id="{05665049-F8C5-475B-9AED-D700FB6AEBF8}"/>
              </a:ext>
            </a:extLst>
          </p:cNvPr>
          <p:cNvPicPr/>
          <p:nvPr/>
        </p:nvPicPr>
        <p:blipFill>
          <a:blip r:embed="rId5"/>
          <a:stretch>
            <a:fillRect/>
          </a:stretch>
        </p:blipFill>
        <p:spPr>
          <a:xfrm>
            <a:off x="4300310" y="1002653"/>
            <a:ext cx="4123690" cy="3568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9"/>
        <p:cNvGrpSpPr/>
        <p:nvPr/>
      </p:nvGrpSpPr>
      <p:grpSpPr>
        <a:xfrm>
          <a:off x="0" y="0"/>
          <a:ext cx="0" cy="0"/>
          <a:chOff x="0" y="0"/>
          <a:chExt cx="0" cy="0"/>
        </a:xfrm>
      </p:grpSpPr>
      <p:sp>
        <p:nvSpPr>
          <p:cNvPr id="860" name="Google Shape;860;p34"/>
          <p:cNvSpPr txBox="1">
            <a:spLocks noGrp="1"/>
          </p:cNvSpPr>
          <p:nvPr>
            <p:ph type="ctrTitle"/>
          </p:nvPr>
        </p:nvSpPr>
        <p:spPr>
          <a:xfrm>
            <a:off x="66875" y="1810475"/>
            <a:ext cx="2387400" cy="59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a:solidFill>
                  <a:srgbClr val="F3F3F3"/>
                </a:solidFill>
              </a:rPr>
              <a:t>One to One relationship</a:t>
            </a:r>
            <a:endParaRPr sz="2500">
              <a:solidFill>
                <a:srgbClr val="F3F3F3"/>
              </a:solidFill>
              <a:latin typeface="Teko"/>
              <a:ea typeface="Teko"/>
              <a:cs typeface="Teko"/>
              <a:sym typeface="Teko"/>
            </a:endParaRPr>
          </a:p>
        </p:txBody>
      </p:sp>
      <p:sp>
        <p:nvSpPr>
          <p:cNvPr id="861" name="Google Shape;861;p34"/>
          <p:cNvSpPr txBox="1">
            <a:spLocks noGrp="1"/>
          </p:cNvSpPr>
          <p:nvPr>
            <p:ph type="subTitle" idx="1"/>
          </p:nvPr>
        </p:nvSpPr>
        <p:spPr>
          <a:xfrm>
            <a:off x="111725" y="2297900"/>
            <a:ext cx="2694600" cy="1577100"/>
          </a:xfrm>
          <a:prstGeom prst="rect">
            <a:avLst/>
          </a:prstGeom>
        </p:spPr>
        <p:txBody>
          <a:bodyPr spcFirstLastPara="1" wrap="square" lIns="91425" tIns="91425" rIns="91425" bIns="91425" anchor="t" anchorCtr="0">
            <a:noAutofit/>
          </a:bodyPr>
          <a:lstStyle/>
          <a:p>
            <a:pPr marL="0" marR="438529" lvl="0" indent="0" algn="l" rtl="0">
              <a:lnSpc>
                <a:spcPct val="115000"/>
              </a:lnSpc>
              <a:spcBef>
                <a:spcPts val="0"/>
              </a:spcBef>
              <a:spcAft>
                <a:spcPts val="0"/>
              </a:spcAft>
              <a:buClr>
                <a:schemeClr val="dk1"/>
              </a:buClr>
              <a:buSzPts val="1100"/>
              <a:buFont typeface="Arial"/>
              <a:buNone/>
            </a:pPr>
            <a:r>
              <a:rPr lang="es" sz="1200" u="sng">
                <a:solidFill>
                  <a:srgbClr val="FFFFFF"/>
                </a:solidFill>
                <a:latin typeface="Source Code Pro"/>
                <a:ea typeface="Source Code Pro"/>
                <a:cs typeface="Source Code Pro"/>
                <a:sym typeface="Source Code Pro"/>
              </a:rPr>
              <a:t>Order and package:</a:t>
            </a:r>
            <a:r>
              <a:rPr lang="es" sz="1200">
                <a:solidFill>
                  <a:srgbClr val="FFFFFF"/>
                </a:solidFill>
                <a:latin typeface="Source Code Pro"/>
                <a:ea typeface="Source Code Pro"/>
                <a:cs typeface="Source Code Pro"/>
                <a:sym typeface="Source Code Pro"/>
              </a:rPr>
              <a:t> </a:t>
            </a:r>
            <a:endParaRPr sz="1200">
              <a:solidFill>
                <a:srgbClr val="FFFFFF"/>
              </a:solidFill>
              <a:latin typeface="Source Code Pro"/>
              <a:ea typeface="Source Code Pro"/>
              <a:cs typeface="Source Code Pro"/>
              <a:sym typeface="Source Code Pro"/>
            </a:endParaRPr>
          </a:p>
          <a:p>
            <a:pPr marL="0" marR="438529" lvl="0" indent="0" algn="l" rtl="0">
              <a:lnSpc>
                <a:spcPct val="115000"/>
              </a:lnSpc>
              <a:spcBef>
                <a:spcPts val="0"/>
              </a:spcBef>
              <a:spcAft>
                <a:spcPts val="0"/>
              </a:spcAft>
              <a:buClr>
                <a:schemeClr val="dk1"/>
              </a:buClr>
              <a:buSzPts val="1100"/>
              <a:buFont typeface="Arial"/>
              <a:buNone/>
            </a:pPr>
            <a:r>
              <a:rPr lang="es" sz="1200">
                <a:solidFill>
                  <a:srgbClr val="FFFFFF"/>
                </a:solidFill>
                <a:latin typeface="Source Code Pro"/>
                <a:ea typeface="Source Code Pro"/>
                <a:cs typeface="Source Code Pro"/>
                <a:sym typeface="Source Code Pro"/>
              </a:rPr>
              <a:t>One order can only contain one package</a:t>
            </a:r>
            <a:endParaRPr sz="1200">
              <a:solidFill>
                <a:srgbClr val="FFFFFF"/>
              </a:solidFill>
              <a:latin typeface="Source Code Pro"/>
              <a:ea typeface="Source Code Pro"/>
              <a:cs typeface="Source Code Pro"/>
              <a:sym typeface="Source Code Pro"/>
            </a:endParaRPr>
          </a:p>
          <a:p>
            <a:pPr marL="0" marR="438529" lvl="0" indent="0" algn="l" rtl="0">
              <a:lnSpc>
                <a:spcPct val="115000"/>
              </a:lnSpc>
              <a:spcBef>
                <a:spcPts val="0"/>
              </a:spcBef>
              <a:spcAft>
                <a:spcPts val="0"/>
              </a:spcAft>
              <a:buClr>
                <a:schemeClr val="dk1"/>
              </a:buClr>
              <a:buSzPts val="1100"/>
              <a:buFont typeface="Arial"/>
              <a:buNone/>
            </a:pPr>
            <a:endParaRPr sz="1200">
              <a:solidFill>
                <a:srgbClr val="FFFFFF"/>
              </a:solidFill>
              <a:latin typeface="Source Code Pro"/>
              <a:ea typeface="Source Code Pro"/>
              <a:cs typeface="Source Code Pro"/>
              <a:sym typeface="Source Code Pro"/>
            </a:endParaRPr>
          </a:p>
          <a:p>
            <a:pPr marL="0" marR="438529" lvl="0" indent="0" algn="l" rtl="0">
              <a:lnSpc>
                <a:spcPct val="115000"/>
              </a:lnSpc>
              <a:spcBef>
                <a:spcPts val="0"/>
              </a:spcBef>
              <a:spcAft>
                <a:spcPts val="0"/>
              </a:spcAft>
              <a:buClr>
                <a:schemeClr val="dk1"/>
              </a:buClr>
              <a:buSzPts val="1100"/>
              <a:buFont typeface="Arial"/>
              <a:buNone/>
            </a:pPr>
            <a:r>
              <a:rPr lang="es" sz="1200">
                <a:solidFill>
                  <a:srgbClr val="FFFFFF"/>
                </a:solidFill>
                <a:latin typeface="Source Code Pro"/>
                <a:ea typeface="Source Code Pro"/>
                <a:cs typeface="Source Code Pro"/>
                <a:sym typeface="Source Code Pro"/>
              </a:rPr>
              <a:t>One package can only belong to one order. </a:t>
            </a:r>
            <a:endParaRPr>
              <a:solidFill>
                <a:srgbClr val="FFFFFF"/>
              </a:solidFill>
            </a:endParaRPr>
          </a:p>
          <a:p>
            <a:pPr marL="0" lvl="0" indent="0" algn="l" rtl="0">
              <a:spcBef>
                <a:spcPts val="0"/>
              </a:spcBef>
              <a:spcAft>
                <a:spcPts val="0"/>
              </a:spcAft>
              <a:buNone/>
            </a:pPr>
            <a:endParaRPr>
              <a:solidFill>
                <a:srgbClr val="F3F3F3"/>
              </a:solidFill>
            </a:endParaRPr>
          </a:p>
        </p:txBody>
      </p:sp>
      <p:sp>
        <p:nvSpPr>
          <p:cNvPr id="862" name="Google Shape;862;p34"/>
          <p:cNvSpPr txBox="1">
            <a:spLocks noGrp="1"/>
          </p:cNvSpPr>
          <p:nvPr>
            <p:ph type="subTitle" idx="2"/>
          </p:nvPr>
        </p:nvSpPr>
        <p:spPr>
          <a:xfrm>
            <a:off x="6084875" y="1820388"/>
            <a:ext cx="3105300" cy="24321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Clr>
                <a:schemeClr val="dk1"/>
              </a:buClr>
              <a:buSzPts val="1100"/>
              <a:buFont typeface="Arial"/>
              <a:buNone/>
            </a:pPr>
            <a:r>
              <a:rPr lang="es" sz="1200" u="sng">
                <a:solidFill>
                  <a:srgbClr val="F3F3F3"/>
                </a:solidFill>
                <a:latin typeface="Source Code Pro"/>
                <a:ea typeface="Source Code Pro"/>
                <a:cs typeface="Source Code Pro"/>
                <a:sym typeface="Source Code Pro"/>
              </a:rPr>
              <a:t>Sender and order:</a:t>
            </a:r>
            <a:r>
              <a:rPr lang="es" sz="1200">
                <a:solidFill>
                  <a:srgbClr val="F3F3F3"/>
                </a:solidFill>
                <a:latin typeface="Source Code Pro"/>
                <a:ea typeface="Source Code Pro"/>
                <a:cs typeface="Source Code Pro"/>
                <a:sym typeface="Source Code Pro"/>
              </a:rPr>
              <a:t> </a:t>
            </a: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r>
              <a:rPr lang="es" sz="1200">
                <a:solidFill>
                  <a:srgbClr val="F3F3F3"/>
                </a:solidFill>
                <a:latin typeface="Source Code Pro"/>
                <a:ea typeface="Source Code Pro"/>
                <a:cs typeface="Source Code Pro"/>
                <a:sym typeface="Source Code Pro"/>
              </a:rPr>
              <a:t>One sender can create many orders to deliver the package</a:t>
            </a: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r>
              <a:rPr lang="es" sz="1200">
                <a:solidFill>
                  <a:srgbClr val="F3F3F3"/>
                </a:solidFill>
                <a:latin typeface="Source Code Pro"/>
                <a:ea typeface="Source Code Pro"/>
                <a:cs typeface="Source Code Pro"/>
                <a:sym typeface="Source Code Pro"/>
              </a:rPr>
              <a:t>One order can only be created by one sender </a:t>
            </a: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r>
              <a:rPr lang="es" sz="1200" u="sng">
                <a:solidFill>
                  <a:srgbClr val="F3F3F3"/>
                </a:solidFill>
                <a:latin typeface="Source Code Pro"/>
                <a:ea typeface="Source Code Pro"/>
                <a:cs typeface="Source Code Pro"/>
                <a:sym typeface="Source Code Pro"/>
              </a:rPr>
              <a:t>Recipient and package:</a:t>
            </a:r>
            <a:endParaRPr sz="1200" u="sng">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r>
              <a:rPr lang="es" sz="1200">
                <a:solidFill>
                  <a:srgbClr val="F3F3F3"/>
                </a:solidFill>
                <a:latin typeface="Source Code Pro"/>
                <a:ea typeface="Source Code Pro"/>
                <a:cs typeface="Source Code Pro"/>
                <a:sym typeface="Source Code Pro"/>
              </a:rPr>
              <a:t>One package can only be sent to one recipient</a:t>
            </a: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endParaRPr sz="1200">
              <a:solidFill>
                <a:srgbClr val="F3F3F3"/>
              </a:solidFill>
              <a:latin typeface="Source Code Pro"/>
              <a:ea typeface="Source Code Pro"/>
              <a:cs typeface="Source Code Pro"/>
              <a:sym typeface="Source Code Pro"/>
            </a:endParaRPr>
          </a:p>
          <a:p>
            <a:pPr marL="228600" lvl="0" indent="0" algn="l" rtl="0">
              <a:lnSpc>
                <a:spcPct val="115000"/>
              </a:lnSpc>
              <a:spcBef>
                <a:spcPts val="0"/>
              </a:spcBef>
              <a:spcAft>
                <a:spcPts val="0"/>
              </a:spcAft>
              <a:buClr>
                <a:schemeClr val="dk1"/>
              </a:buClr>
              <a:buSzPts val="1100"/>
              <a:buFont typeface="Arial"/>
              <a:buNone/>
            </a:pPr>
            <a:r>
              <a:rPr lang="es" sz="1200">
                <a:solidFill>
                  <a:srgbClr val="F3F3F3"/>
                </a:solidFill>
                <a:latin typeface="Source Code Pro"/>
                <a:ea typeface="Source Code Pro"/>
                <a:cs typeface="Source Code Pro"/>
                <a:sym typeface="Source Code Pro"/>
              </a:rPr>
              <a:t>One recipient can receive many packages. </a:t>
            </a:r>
            <a:endParaRPr sz="1200">
              <a:solidFill>
                <a:srgbClr val="F3F3F3"/>
              </a:solidFill>
              <a:latin typeface="Source Code Pro"/>
              <a:ea typeface="Source Code Pro"/>
              <a:cs typeface="Source Code Pro"/>
              <a:sym typeface="Source Code Pro"/>
            </a:endParaRPr>
          </a:p>
          <a:p>
            <a:pPr marL="89999" lvl="0" indent="0" algn="r" rtl="0">
              <a:lnSpc>
                <a:spcPct val="115000"/>
              </a:lnSpc>
              <a:spcBef>
                <a:spcPts val="0"/>
              </a:spcBef>
              <a:spcAft>
                <a:spcPts val="0"/>
              </a:spcAft>
              <a:buClr>
                <a:schemeClr val="dk1"/>
              </a:buClr>
              <a:buSzPts val="1100"/>
              <a:buFont typeface="Arial"/>
              <a:buNone/>
            </a:pPr>
            <a:endParaRPr>
              <a:solidFill>
                <a:srgbClr val="FFFFFF"/>
              </a:solidFill>
            </a:endParaRPr>
          </a:p>
          <a:p>
            <a:pPr marL="0" lvl="0" indent="0" algn="r" rtl="0">
              <a:spcBef>
                <a:spcPts val="1600"/>
              </a:spcBef>
              <a:spcAft>
                <a:spcPts val="0"/>
              </a:spcAft>
              <a:buNone/>
            </a:pPr>
            <a:endParaRPr>
              <a:solidFill>
                <a:srgbClr val="F3F3F3"/>
              </a:solidFill>
            </a:endParaRPr>
          </a:p>
        </p:txBody>
      </p:sp>
      <p:sp>
        <p:nvSpPr>
          <p:cNvPr id="863" name="Google Shape;863;p34"/>
          <p:cNvSpPr txBox="1">
            <a:spLocks noGrp="1"/>
          </p:cNvSpPr>
          <p:nvPr>
            <p:ph type="ctrTitle" idx="3"/>
          </p:nvPr>
        </p:nvSpPr>
        <p:spPr>
          <a:xfrm>
            <a:off x="6240238" y="1221288"/>
            <a:ext cx="2499900" cy="59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500">
                <a:solidFill>
                  <a:srgbClr val="F3F3F3"/>
                </a:solidFill>
              </a:rPr>
              <a:t>One to Many relationship</a:t>
            </a:r>
            <a:endParaRPr sz="2500">
              <a:solidFill>
                <a:srgbClr val="F3F3F3"/>
              </a:solidFill>
              <a:latin typeface="Teko"/>
              <a:ea typeface="Teko"/>
              <a:cs typeface="Teko"/>
              <a:sym typeface="Teko"/>
            </a:endParaRPr>
          </a:p>
        </p:txBody>
      </p:sp>
      <p:sp>
        <p:nvSpPr>
          <p:cNvPr id="864" name="Google Shape;864;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865" name="Google Shape;865;p34"/>
          <p:cNvGrpSpPr/>
          <p:nvPr/>
        </p:nvGrpSpPr>
        <p:grpSpPr>
          <a:xfrm>
            <a:off x="2395801" y="1896459"/>
            <a:ext cx="358528" cy="401433"/>
            <a:chOff x="1598350" y="238125"/>
            <a:chExt cx="4404525" cy="5220200"/>
          </a:xfrm>
        </p:grpSpPr>
        <p:sp>
          <p:nvSpPr>
            <p:cNvPr id="866" name="Google Shape;866;p34"/>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4"/>
          <p:cNvGrpSpPr/>
          <p:nvPr/>
        </p:nvGrpSpPr>
        <p:grpSpPr>
          <a:xfrm>
            <a:off x="8694733" y="1354495"/>
            <a:ext cx="410751" cy="401356"/>
            <a:chOff x="1190625" y="238125"/>
            <a:chExt cx="5219200" cy="5219200"/>
          </a:xfrm>
        </p:grpSpPr>
        <p:sp>
          <p:nvSpPr>
            <p:cNvPr id="870" name="Google Shape;870;p34"/>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34"/>
          <p:cNvSpPr txBox="1">
            <a:spLocks noGrp="1"/>
          </p:cNvSpPr>
          <p:nvPr>
            <p:ph type="ctrTitle"/>
          </p:nvPr>
        </p:nvSpPr>
        <p:spPr>
          <a:xfrm>
            <a:off x="2352304" y="-60375"/>
            <a:ext cx="44394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3F3F3"/>
                </a:solidFill>
              </a:rPr>
              <a:t>Entity-relation Diagram - </a:t>
            </a:r>
            <a:r>
              <a:rPr lang="es">
                <a:solidFill>
                  <a:srgbClr val="00FFFF"/>
                </a:solidFill>
              </a:rPr>
              <a:t>Relationship</a:t>
            </a:r>
            <a:endParaRPr>
              <a:solidFill>
                <a:srgbClr val="00FFFF"/>
              </a:solidFill>
            </a:endParaRPr>
          </a:p>
        </p:txBody>
      </p:sp>
      <p:pic>
        <p:nvPicPr>
          <p:cNvPr id="3" name="Picture 2" descr="Timeline&#10;&#10;Description automatically generated">
            <a:extLst>
              <a:ext uri="{FF2B5EF4-FFF2-40B4-BE49-F238E27FC236}">
                <a16:creationId xmlns:a16="http://schemas.microsoft.com/office/drawing/2014/main" id="{BAC049A7-1EC8-48B3-8FB6-18FFC612809D}"/>
              </a:ext>
            </a:extLst>
          </p:cNvPr>
          <p:cNvPicPr>
            <a:picLocks noChangeAspect="1"/>
          </p:cNvPicPr>
          <p:nvPr/>
        </p:nvPicPr>
        <p:blipFill>
          <a:blip r:embed="rId4"/>
          <a:stretch>
            <a:fillRect/>
          </a:stretch>
        </p:blipFill>
        <p:spPr>
          <a:xfrm>
            <a:off x="2806961" y="885825"/>
            <a:ext cx="3433214" cy="39570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a:solidFill>
                  <a:srgbClr val="F3F3F3"/>
                </a:solidFill>
              </a:rPr>
              <a:t>Business</a:t>
            </a:r>
            <a:r>
              <a:rPr lang="es">
                <a:solidFill>
                  <a:schemeClr val="lt2"/>
                </a:solidFill>
              </a:rPr>
              <a:t> Flow</a:t>
            </a:r>
            <a:endParaRPr>
              <a:solidFill>
                <a:schemeClr val="lt2"/>
              </a:solidFill>
            </a:endParaRPr>
          </a:p>
        </p:txBody>
      </p:sp>
      <p:sp>
        <p:nvSpPr>
          <p:cNvPr id="882" name="Google Shape;882;p35"/>
          <p:cNvSpPr txBox="1">
            <a:spLocks noGrp="1"/>
          </p:cNvSpPr>
          <p:nvPr>
            <p:ph type="ctrTitle" idx="4294967295"/>
          </p:nvPr>
        </p:nvSpPr>
        <p:spPr>
          <a:xfrm>
            <a:off x="1017049" y="1140682"/>
            <a:ext cx="1478057"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F3F3F3"/>
                </a:solidFill>
              </a:rPr>
              <a:t>How does it</a:t>
            </a:r>
            <a:r>
              <a:rPr lang="zh-CN" altLang="en-US" sz="1800">
                <a:solidFill>
                  <a:srgbClr val="F3F3F3"/>
                </a:solidFill>
              </a:rPr>
              <a:t> </a:t>
            </a:r>
            <a:r>
              <a:rPr lang="es" sz="1800">
                <a:solidFill>
                  <a:srgbClr val="F3F3F3"/>
                </a:solidFill>
              </a:rPr>
              <a:t>work?</a:t>
            </a:r>
            <a:endParaRPr sz="1800">
              <a:solidFill>
                <a:srgbClr val="F3F3F3"/>
              </a:solidFill>
              <a:latin typeface="Teko"/>
              <a:ea typeface="Teko"/>
              <a:cs typeface="Teko"/>
              <a:sym typeface="Teko"/>
            </a:endParaRPr>
          </a:p>
        </p:txBody>
      </p:sp>
      <p:sp>
        <p:nvSpPr>
          <p:cNvPr id="883" name="Google Shape;883;p35"/>
          <p:cNvSpPr txBox="1">
            <a:spLocks noGrp="1"/>
          </p:cNvSpPr>
          <p:nvPr>
            <p:ph type="subTitle" idx="4294967295"/>
          </p:nvPr>
        </p:nvSpPr>
        <p:spPr>
          <a:xfrm>
            <a:off x="367125" y="1766050"/>
            <a:ext cx="3680219" cy="2613294"/>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s">
                <a:solidFill>
                  <a:srgbClr val="FFFFFF"/>
                </a:solidFill>
                <a:latin typeface="Source Code Pro"/>
                <a:ea typeface="Source Code Pro"/>
                <a:cs typeface="Source Code Pro"/>
                <a:sym typeface="Source Code Pro"/>
              </a:rPr>
              <a:t>2 participants and 1 platform</a:t>
            </a:r>
            <a:endParaRPr>
              <a:solidFill>
                <a:srgbClr val="FFFFFF"/>
              </a:solidFill>
              <a:latin typeface="Source Code Pro"/>
              <a:ea typeface="Source Code Pro"/>
              <a:cs typeface="Source Code Pro"/>
              <a:sym typeface="Source Code Pro"/>
            </a:endParaRPr>
          </a:p>
          <a:p>
            <a:pPr marL="457200" lvl="0" indent="0" algn="l" rtl="0">
              <a:lnSpc>
                <a:spcPct val="100000"/>
              </a:lnSpc>
              <a:spcBef>
                <a:spcPts val="0"/>
              </a:spcBef>
              <a:spcAft>
                <a:spcPts val="0"/>
              </a:spcAft>
              <a:buNone/>
            </a:pPr>
            <a:endParaRPr>
              <a:solidFill>
                <a:srgbClr val="FFFFFF"/>
              </a:solidFill>
              <a:latin typeface="Source Code Pro"/>
              <a:ea typeface="Source Code Pro"/>
              <a:cs typeface="Source Code Pro"/>
              <a:sym typeface="Source Code Pro"/>
            </a:endParaRPr>
          </a:p>
          <a:p>
            <a:pPr marL="457200" lvl="0" indent="-304800" algn="l" rtl="0">
              <a:lnSpc>
                <a:spcPct val="100000"/>
              </a:lnSpc>
              <a:spcBef>
                <a:spcPts val="0"/>
              </a:spcBef>
              <a:spcAft>
                <a:spcPts val="0"/>
              </a:spcAft>
              <a:buSzPts val="1200"/>
              <a:buChar char="●"/>
            </a:pPr>
            <a:r>
              <a:rPr lang="es">
                <a:solidFill>
                  <a:srgbClr val="FFFFFF"/>
                </a:solidFill>
                <a:latin typeface="Source Code Pro"/>
                <a:ea typeface="Source Code Pro"/>
                <a:cs typeface="Source Code Pro"/>
                <a:sym typeface="Source Code Pro"/>
              </a:rPr>
              <a:t>The sender buy crypto coins, charges in their wallet and creates the order </a:t>
            </a:r>
            <a:r>
              <a:rPr lang="es">
                <a:solidFill>
                  <a:srgbClr val="FFFF00"/>
                </a:solidFill>
                <a:latin typeface="Source Code Pro"/>
                <a:ea typeface="Source Code Pro"/>
                <a:cs typeface="Source Code Pro"/>
                <a:sym typeface="Source Code Pro"/>
              </a:rPr>
              <a:t>on the platform</a:t>
            </a:r>
            <a:endParaRPr>
              <a:solidFill>
                <a:srgbClr val="FFFF00"/>
              </a:solidFill>
              <a:latin typeface="Source Code Pro"/>
              <a:ea typeface="Source Code Pro"/>
              <a:cs typeface="Source Code Pro"/>
              <a:sym typeface="Source Code Pro"/>
            </a:endParaRPr>
          </a:p>
          <a:p>
            <a:pPr marL="457200" lvl="0" indent="0" algn="l" rtl="0">
              <a:lnSpc>
                <a:spcPct val="100000"/>
              </a:lnSpc>
              <a:spcBef>
                <a:spcPts val="0"/>
              </a:spcBef>
              <a:spcAft>
                <a:spcPts val="0"/>
              </a:spcAft>
              <a:buNone/>
            </a:pPr>
            <a:endParaRPr>
              <a:solidFill>
                <a:srgbClr val="FFFFFF"/>
              </a:solidFill>
              <a:latin typeface="Source Code Pro"/>
              <a:ea typeface="Source Code Pro"/>
              <a:cs typeface="Source Code Pro"/>
              <a:sym typeface="Source Code Pro"/>
            </a:endParaRPr>
          </a:p>
          <a:p>
            <a:pPr marL="457200" lvl="0" indent="-304800" algn="l" rtl="0">
              <a:lnSpc>
                <a:spcPct val="100000"/>
              </a:lnSpc>
              <a:spcBef>
                <a:spcPts val="0"/>
              </a:spcBef>
              <a:spcAft>
                <a:spcPts val="0"/>
              </a:spcAft>
              <a:buSzPts val="1200"/>
              <a:buChar char="●"/>
            </a:pPr>
            <a:r>
              <a:rPr lang="es">
                <a:solidFill>
                  <a:srgbClr val="FFFFFF"/>
                </a:solidFill>
                <a:latin typeface="Source Code Pro"/>
                <a:ea typeface="Source Code Pro"/>
                <a:cs typeface="Source Code Pro"/>
                <a:sym typeface="Source Code Pro"/>
              </a:rPr>
              <a:t>The order information will circulate </a:t>
            </a:r>
            <a:r>
              <a:rPr lang="es">
                <a:solidFill>
                  <a:srgbClr val="FFFF00"/>
                </a:solidFill>
                <a:latin typeface="Source Code Pro"/>
                <a:ea typeface="Source Code Pro"/>
                <a:cs typeface="Source Code Pro"/>
                <a:sym typeface="Source Code Pro"/>
              </a:rPr>
              <a:t>between the recipients and platform</a:t>
            </a:r>
            <a:endParaRPr>
              <a:solidFill>
                <a:srgbClr val="FFFF00"/>
              </a:solidFill>
              <a:latin typeface="Source Code Pro"/>
              <a:ea typeface="Source Code Pro"/>
              <a:cs typeface="Source Code Pro"/>
              <a:sym typeface="Source Code Pro"/>
            </a:endParaRPr>
          </a:p>
          <a:p>
            <a:pPr marL="457200" lvl="0" indent="0" algn="l" rtl="0">
              <a:lnSpc>
                <a:spcPct val="100000"/>
              </a:lnSpc>
              <a:spcBef>
                <a:spcPts val="0"/>
              </a:spcBef>
              <a:spcAft>
                <a:spcPts val="0"/>
              </a:spcAft>
              <a:buNone/>
            </a:pPr>
            <a:endParaRPr>
              <a:solidFill>
                <a:srgbClr val="FFFFFF"/>
              </a:solidFill>
              <a:latin typeface="Source Code Pro"/>
              <a:ea typeface="Source Code Pro"/>
              <a:cs typeface="Source Code Pro"/>
              <a:sym typeface="Source Code Pro"/>
            </a:endParaRPr>
          </a:p>
          <a:p>
            <a:pPr marL="457200" lvl="0" indent="-304800" algn="l" rtl="0">
              <a:lnSpc>
                <a:spcPct val="100000"/>
              </a:lnSpc>
              <a:spcBef>
                <a:spcPts val="0"/>
              </a:spcBef>
              <a:spcAft>
                <a:spcPts val="0"/>
              </a:spcAft>
              <a:buSzPts val="1200"/>
              <a:buChar char="●"/>
            </a:pPr>
            <a:r>
              <a:rPr lang="es">
                <a:solidFill>
                  <a:srgbClr val="FFFFFF"/>
                </a:solidFill>
                <a:latin typeface="Source Code Pro"/>
                <a:ea typeface="Source Code Pro"/>
                <a:cs typeface="Source Code Pro"/>
                <a:sym typeface="Source Code Pro"/>
              </a:rPr>
              <a:t>The records of payment and balance will circulate </a:t>
            </a:r>
            <a:r>
              <a:rPr lang="es">
                <a:solidFill>
                  <a:srgbClr val="FFFF00"/>
                </a:solidFill>
                <a:latin typeface="Source Code Pro"/>
                <a:ea typeface="Source Code Pro"/>
                <a:cs typeface="Source Code Pro"/>
                <a:sym typeface="Source Code Pro"/>
              </a:rPr>
              <a:t>between the platform and users</a:t>
            </a:r>
            <a:endParaRPr>
              <a:solidFill>
                <a:srgbClr val="FFFF00"/>
              </a:solidFill>
              <a:latin typeface="SimSun"/>
              <a:ea typeface="SimSun"/>
              <a:cs typeface="SimSun"/>
              <a:sym typeface="SimSun"/>
            </a:endParaRPr>
          </a:p>
        </p:txBody>
      </p:sp>
      <p:grpSp>
        <p:nvGrpSpPr>
          <p:cNvPr id="884" name="Google Shape;884;p35"/>
          <p:cNvGrpSpPr/>
          <p:nvPr/>
        </p:nvGrpSpPr>
        <p:grpSpPr>
          <a:xfrm>
            <a:off x="643222" y="1086166"/>
            <a:ext cx="358252" cy="498434"/>
            <a:chOff x="1924550" y="238125"/>
            <a:chExt cx="3751325" cy="5219200"/>
          </a:xfrm>
        </p:grpSpPr>
        <p:sp>
          <p:nvSpPr>
            <p:cNvPr id="885" name="Google Shape;885;p35"/>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agram&#10;&#10;Description automatically generated">
            <a:extLst>
              <a:ext uri="{FF2B5EF4-FFF2-40B4-BE49-F238E27FC236}">
                <a16:creationId xmlns:a16="http://schemas.microsoft.com/office/drawing/2014/main" id="{1C58CFDD-B67D-459D-B27E-36BAF6F745EC}"/>
              </a:ext>
            </a:extLst>
          </p:cNvPr>
          <p:cNvPicPr>
            <a:picLocks noChangeAspect="1"/>
          </p:cNvPicPr>
          <p:nvPr/>
        </p:nvPicPr>
        <p:blipFill>
          <a:blip r:embed="rId4"/>
          <a:stretch>
            <a:fillRect/>
          </a:stretch>
        </p:blipFill>
        <p:spPr>
          <a:xfrm>
            <a:off x="4107305" y="2151063"/>
            <a:ext cx="4877524" cy="1843268"/>
          </a:xfrm>
          <a:prstGeom prst="rect">
            <a:avLst/>
          </a:prstGeom>
        </p:spPr>
      </p:pic>
    </p:spTree>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1171</Words>
  <Application>Microsoft Macintosh PowerPoint</Application>
  <PresentationFormat>On-screen Show (16:9)</PresentationFormat>
  <Paragraphs>244</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Wingdings</vt:lpstr>
      <vt:lpstr>Teko</vt:lpstr>
      <vt:lpstr>Century Schoolbook</vt:lpstr>
      <vt:lpstr>Teko Medium</vt:lpstr>
      <vt:lpstr>Teko Light</vt:lpstr>
      <vt:lpstr>Source Code Pro</vt:lpstr>
      <vt:lpstr>SimSun</vt:lpstr>
      <vt:lpstr>Source Code Pro Light</vt:lpstr>
      <vt:lpstr>Times New Roman</vt:lpstr>
      <vt:lpstr>Pitch Deck Template</vt:lpstr>
      <vt:lpstr>City Express based on Blockchain</vt:lpstr>
      <vt:lpstr>TABLE OF CONTENTS</vt:lpstr>
      <vt:lpstr>01    Introduction</vt:lpstr>
      <vt:lpstr>Overview</vt:lpstr>
      <vt:lpstr>Industry pain points</vt:lpstr>
      <vt:lpstr>02   Design of Blockchain Application</vt:lpstr>
      <vt:lpstr>Use Case Demonstration</vt:lpstr>
      <vt:lpstr>One to One relationship</vt:lpstr>
      <vt:lpstr>Business Flow</vt:lpstr>
      <vt:lpstr>03  Deployment of Blockchain  Application</vt:lpstr>
      <vt:lpstr>Blockchain  Framework</vt:lpstr>
      <vt:lpstr>Network  Diagram</vt:lpstr>
      <vt:lpstr>Business Network Deployment</vt:lpstr>
      <vt:lpstr>Business Network Deployment</vt:lpstr>
      <vt:lpstr>Business Network Deployment</vt:lpstr>
      <vt:lpstr>Interface &amp; Demonstration</vt:lpstr>
      <vt:lpstr>Interface &amp; Demonstration</vt:lpstr>
      <vt:lpstr>Interface &amp; Demonstration</vt:lpstr>
      <vt:lpstr>04  Future Work and Possible Extensions</vt:lpstr>
      <vt:lpstr>Assessment-Advantages of Design</vt:lpstr>
      <vt:lpstr>Assessment-Drawbacks of Design</vt:lpstr>
      <vt:lpstr>Future Extension and Plan</vt:lpstr>
      <vt:lpstr>Future Extension and Plan</vt:lpstr>
      <vt:lpstr>5  Potential Challenges and Impact</vt:lpstr>
      <vt:lpstr>Potential Impact of the Project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Express based on Blockchain</dc:title>
  <cp:lastModifiedBy>徐锐</cp:lastModifiedBy>
  <cp:revision>6</cp:revision>
  <dcterms:modified xsi:type="dcterms:W3CDTF">2021-04-25T06:15:28Z</dcterms:modified>
</cp:coreProperties>
</file>